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2" r:id="rId1"/>
  </p:sldMasterIdLst>
  <p:sldIdLst>
    <p:sldId id="256" r:id="rId2"/>
    <p:sldId id="257" r:id="rId3"/>
    <p:sldId id="270" r:id="rId4"/>
    <p:sldId id="258" r:id="rId5"/>
    <p:sldId id="259" r:id="rId6"/>
    <p:sldId id="260" r:id="rId7"/>
    <p:sldId id="271" r:id="rId8"/>
    <p:sldId id="272" r:id="rId9"/>
    <p:sldId id="273" r:id="rId10"/>
    <p:sldId id="274" r:id="rId11"/>
    <p:sldId id="275" r:id="rId12"/>
    <p:sldId id="261" r:id="rId13"/>
    <p:sldId id="262" r:id="rId14"/>
    <p:sldId id="263" r:id="rId15"/>
    <p:sldId id="264" r:id="rId16"/>
    <p:sldId id="265" r:id="rId17"/>
    <p:sldId id="266" r:id="rId18"/>
    <p:sldId id="276" r:id="rId19"/>
    <p:sldId id="268" r:id="rId20"/>
    <p:sldId id="26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26" autoAdjust="0"/>
    <p:restoredTop sz="95846"/>
  </p:normalViewPr>
  <p:slideViewPr>
    <p:cSldViewPr snapToGrid="0" snapToObjects="1">
      <p:cViewPr varScale="1">
        <p:scale>
          <a:sx n="113" d="100"/>
          <a:sy n="113" d="100"/>
        </p:scale>
        <p:origin x="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B4CB76-711B-4285-8596-C1D6C14C66BB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0E01530-8A6C-4DF5-8858-57452D173DC0}">
      <dgm:prSet/>
      <dgm:spPr/>
      <dgm:t>
        <a:bodyPr/>
        <a:lstStyle/>
        <a:p>
          <a:pPr>
            <a:lnSpc>
              <a:spcPct val="100000"/>
            </a:lnSpc>
          </a:pPr>
          <a:r>
            <a:rPr lang="en-CH"/>
            <a:t>Il virtual painter</a:t>
          </a:r>
          <a:endParaRPr lang="en-US"/>
        </a:p>
      </dgm:t>
    </dgm:pt>
    <dgm:pt modelId="{06E54142-54EE-4404-B9B0-71BE30E10043}" type="parTrans" cxnId="{5AC1F5A0-51FA-498F-9603-61EE24828330}">
      <dgm:prSet/>
      <dgm:spPr/>
      <dgm:t>
        <a:bodyPr/>
        <a:lstStyle/>
        <a:p>
          <a:endParaRPr lang="en-US"/>
        </a:p>
      </dgm:t>
    </dgm:pt>
    <dgm:pt modelId="{1A1660FB-9F98-4B03-99B8-543FA73E2649}" type="sibTrans" cxnId="{5AC1F5A0-51FA-498F-9603-61EE24828330}">
      <dgm:prSet/>
      <dgm:spPr/>
      <dgm:t>
        <a:bodyPr/>
        <a:lstStyle/>
        <a:p>
          <a:endParaRPr lang="en-US"/>
        </a:p>
      </dgm:t>
    </dgm:pt>
    <dgm:pt modelId="{23817205-B654-45A1-B6AA-B9E710FEC3CC}">
      <dgm:prSet/>
      <dgm:spPr/>
      <dgm:t>
        <a:bodyPr/>
        <a:lstStyle/>
        <a:p>
          <a:pPr>
            <a:lnSpc>
              <a:spcPct val="100000"/>
            </a:lnSpc>
          </a:pPr>
          <a:r>
            <a:rPr lang="en-CH"/>
            <a:t>Analisi</a:t>
          </a:r>
          <a:endParaRPr lang="en-US"/>
        </a:p>
      </dgm:t>
    </dgm:pt>
    <dgm:pt modelId="{4E1B0300-3A71-46D0-8733-FF658FD3043F}" type="parTrans" cxnId="{85EA06D8-D445-49DE-827C-1EF01D77EF16}">
      <dgm:prSet/>
      <dgm:spPr/>
      <dgm:t>
        <a:bodyPr/>
        <a:lstStyle/>
        <a:p>
          <a:endParaRPr lang="en-US"/>
        </a:p>
      </dgm:t>
    </dgm:pt>
    <dgm:pt modelId="{06C748B8-FBC6-4B54-AAD6-2261ECF79420}" type="sibTrans" cxnId="{85EA06D8-D445-49DE-827C-1EF01D77EF16}">
      <dgm:prSet/>
      <dgm:spPr/>
      <dgm:t>
        <a:bodyPr/>
        <a:lstStyle/>
        <a:p>
          <a:endParaRPr lang="en-US"/>
        </a:p>
      </dgm:t>
    </dgm:pt>
    <dgm:pt modelId="{B4B7BE1B-6523-4FEC-AA2E-745189BA8373}">
      <dgm:prSet/>
      <dgm:spPr/>
      <dgm:t>
        <a:bodyPr/>
        <a:lstStyle/>
        <a:p>
          <a:pPr>
            <a:lnSpc>
              <a:spcPct val="100000"/>
            </a:lnSpc>
          </a:pPr>
          <a:r>
            <a:rPr lang="en-CH" dirty="0"/>
            <a:t>Progettazione e implementazione</a:t>
          </a:r>
          <a:endParaRPr lang="en-US" dirty="0"/>
        </a:p>
      </dgm:t>
    </dgm:pt>
    <dgm:pt modelId="{F041D139-0893-4354-9994-B43C5826ECBF}" type="parTrans" cxnId="{297DE905-3321-4A02-A29E-4382B28ED979}">
      <dgm:prSet/>
      <dgm:spPr/>
      <dgm:t>
        <a:bodyPr/>
        <a:lstStyle/>
        <a:p>
          <a:endParaRPr lang="en-US"/>
        </a:p>
      </dgm:t>
    </dgm:pt>
    <dgm:pt modelId="{B2BB8BB6-C83D-4FBF-B85B-65F0B84066A6}" type="sibTrans" cxnId="{297DE905-3321-4A02-A29E-4382B28ED979}">
      <dgm:prSet/>
      <dgm:spPr/>
      <dgm:t>
        <a:bodyPr/>
        <a:lstStyle/>
        <a:p>
          <a:endParaRPr lang="en-US"/>
        </a:p>
      </dgm:t>
    </dgm:pt>
    <dgm:pt modelId="{F2F18AA5-72B1-444A-9FE6-C25A92962B3C}">
      <dgm:prSet/>
      <dgm:spPr/>
      <dgm:t>
        <a:bodyPr/>
        <a:lstStyle/>
        <a:p>
          <a:pPr>
            <a:lnSpc>
              <a:spcPct val="100000"/>
            </a:lnSpc>
          </a:pPr>
          <a:r>
            <a:rPr lang="en-CH" dirty="0"/>
            <a:t>Test</a:t>
          </a:r>
          <a:endParaRPr lang="en-US" dirty="0"/>
        </a:p>
      </dgm:t>
    </dgm:pt>
    <dgm:pt modelId="{4D56EBAF-274E-4CED-8E15-727856C88DB2}" type="parTrans" cxnId="{D861C6FC-E617-4FEB-BC54-2EFEEBC2F28E}">
      <dgm:prSet/>
      <dgm:spPr/>
      <dgm:t>
        <a:bodyPr/>
        <a:lstStyle/>
        <a:p>
          <a:endParaRPr lang="en-US"/>
        </a:p>
      </dgm:t>
    </dgm:pt>
    <dgm:pt modelId="{E220B867-2E89-435C-B69A-885751C34530}" type="sibTrans" cxnId="{D861C6FC-E617-4FEB-BC54-2EFEEBC2F28E}">
      <dgm:prSet/>
      <dgm:spPr/>
      <dgm:t>
        <a:bodyPr/>
        <a:lstStyle/>
        <a:p>
          <a:endParaRPr lang="en-US"/>
        </a:p>
      </dgm:t>
    </dgm:pt>
    <dgm:pt modelId="{2875872B-FF75-4855-AA7E-1B4DD92AE3E1}">
      <dgm:prSet/>
      <dgm:spPr/>
      <dgm:t>
        <a:bodyPr/>
        <a:lstStyle/>
        <a:p>
          <a:pPr>
            <a:lnSpc>
              <a:spcPct val="100000"/>
            </a:lnSpc>
          </a:pPr>
          <a:r>
            <a:rPr lang="en-CH"/>
            <a:t>Demo</a:t>
          </a:r>
          <a:endParaRPr lang="en-US"/>
        </a:p>
      </dgm:t>
    </dgm:pt>
    <dgm:pt modelId="{2682A67F-76B6-4D2A-B288-FFB3A833715B}" type="parTrans" cxnId="{01EC415B-D1E6-4D47-8C6D-57264E24877F}">
      <dgm:prSet/>
      <dgm:spPr/>
      <dgm:t>
        <a:bodyPr/>
        <a:lstStyle/>
        <a:p>
          <a:endParaRPr lang="en-US"/>
        </a:p>
      </dgm:t>
    </dgm:pt>
    <dgm:pt modelId="{B61F19FA-C48D-454B-86F3-D5A563428702}" type="sibTrans" cxnId="{01EC415B-D1E6-4D47-8C6D-57264E24877F}">
      <dgm:prSet/>
      <dgm:spPr/>
      <dgm:t>
        <a:bodyPr/>
        <a:lstStyle/>
        <a:p>
          <a:endParaRPr lang="en-US"/>
        </a:p>
      </dgm:t>
    </dgm:pt>
    <dgm:pt modelId="{3DD46D0B-E860-0D45-869E-99B1DF8C3859}" type="pres">
      <dgm:prSet presAssocID="{4EB4CB76-711B-4285-8596-C1D6C14C66BB}" presName="vert0" presStyleCnt="0">
        <dgm:presLayoutVars>
          <dgm:dir/>
          <dgm:animOne val="branch"/>
          <dgm:animLvl val="lvl"/>
        </dgm:presLayoutVars>
      </dgm:prSet>
      <dgm:spPr/>
    </dgm:pt>
    <dgm:pt modelId="{A5A073D2-94CD-E748-BB51-CB0BFDBE5A39}" type="pres">
      <dgm:prSet presAssocID="{B0E01530-8A6C-4DF5-8858-57452D173DC0}" presName="thickLine" presStyleLbl="alignNode1" presStyleIdx="0" presStyleCnt="5"/>
      <dgm:spPr/>
    </dgm:pt>
    <dgm:pt modelId="{30ADD21D-7B17-7648-AB7C-3CBCD2B671CA}" type="pres">
      <dgm:prSet presAssocID="{B0E01530-8A6C-4DF5-8858-57452D173DC0}" presName="horz1" presStyleCnt="0"/>
      <dgm:spPr/>
    </dgm:pt>
    <dgm:pt modelId="{9C2D5326-6E4F-F24C-B6F8-CEE6163BB208}" type="pres">
      <dgm:prSet presAssocID="{B0E01530-8A6C-4DF5-8858-57452D173DC0}" presName="tx1" presStyleLbl="revTx" presStyleIdx="0" presStyleCnt="5"/>
      <dgm:spPr/>
    </dgm:pt>
    <dgm:pt modelId="{093CA096-BC53-E74C-A243-08BFEFB20CA2}" type="pres">
      <dgm:prSet presAssocID="{B0E01530-8A6C-4DF5-8858-57452D173DC0}" presName="vert1" presStyleCnt="0"/>
      <dgm:spPr/>
    </dgm:pt>
    <dgm:pt modelId="{A237BE3E-A321-8042-A4D9-B88AEA72E0B5}" type="pres">
      <dgm:prSet presAssocID="{23817205-B654-45A1-B6AA-B9E710FEC3CC}" presName="thickLine" presStyleLbl="alignNode1" presStyleIdx="1" presStyleCnt="5"/>
      <dgm:spPr/>
    </dgm:pt>
    <dgm:pt modelId="{A63BAF50-BDEA-CA41-9B33-F81486D4AF86}" type="pres">
      <dgm:prSet presAssocID="{23817205-B654-45A1-B6AA-B9E710FEC3CC}" presName="horz1" presStyleCnt="0"/>
      <dgm:spPr/>
    </dgm:pt>
    <dgm:pt modelId="{64F3AA49-02A3-2E4E-BDE5-126FC5829E74}" type="pres">
      <dgm:prSet presAssocID="{23817205-B654-45A1-B6AA-B9E710FEC3CC}" presName="tx1" presStyleLbl="revTx" presStyleIdx="1" presStyleCnt="5"/>
      <dgm:spPr/>
    </dgm:pt>
    <dgm:pt modelId="{982F3D27-4896-A044-829D-D7300A4CC4AE}" type="pres">
      <dgm:prSet presAssocID="{23817205-B654-45A1-B6AA-B9E710FEC3CC}" presName="vert1" presStyleCnt="0"/>
      <dgm:spPr/>
    </dgm:pt>
    <dgm:pt modelId="{B535D897-CE78-484A-AF35-9D36CD20849D}" type="pres">
      <dgm:prSet presAssocID="{B4B7BE1B-6523-4FEC-AA2E-745189BA8373}" presName="thickLine" presStyleLbl="alignNode1" presStyleIdx="2" presStyleCnt="5"/>
      <dgm:spPr/>
    </dgm:pt>
    <dgm:pt modelId="{276B6DBA-7FE4-E146-B6FE-E9586C764111}" type="pres">
      <dgm:prSet presAssocID="{B4B7BE1B-6523-4FEC-AA2E-745189BA8373}" presName="horz1" presStyleCnt="0"/>
      <dgm:spPr/>
    </dgm:pt>
    <dgm:pt modelId="{A72FA672-5E53-A643-ADE5-FDE4A33CAF8D}" type="pres">
      <dgm:prSet presAssocID="{B4B7BE1B-6523-4FEC-AA2E-745189BA8373}" presName="tx1" presStyleLbl="revTx" presStyleIdx="2" presStyleCnt="5"/>
      <dgm:spPr/>
    </dgm:pt>
    <dgm:pt modelId="{E32D8704-8DAB-444F-A2D6-EC7F393E88E7}" type="pres">
      <dgm:prSet presAssocID="{B4B7BE1B-6523-4FEC-AA2E-745189BA8373}" presName="vert1" presStyleCnt="0"/>
      <dgm:spPr/>
    </dgm:pt>
    <dgm:pt modelId="{AA4DD49C-FB49-F448-8E7B-E2F795D181D4}" type="pres">
      <dgm:prSet presAssocID="{F2F18AA5-72B1-444A-9FE6-C25A92962B3C}" presName="thickLine" presStyleLbl="alignNode1" presStyleIdx="3" presStyleCnt="5"/>
      <dgm:spPr/>
    </dgm:pt>
    <dgm:pt modelId="{8C81823B-3F29-824A-AC58-802AAE491606}" type="pres">
      <dgm:prSet presAssocID="{F2F18AA5-72B1-444A-9FE6-C25A92962B3C}" presName="horz1" presStyleCnt="0"/>
      <dgm:spPr/>
    </dgm:pt>
    <dgm:pt modelId="{3D20145F-09E5-E84A-81F0-1687F1A57FBC}" type="pres">
      <dgm:prSet presAssocID="{F2F18AA5-72B1-444A-9FE6-C25A92962B3C}" presName="tx1" presStyleLbl="revTx" presStyleIdx="3" presStyleCnt="5"/>
      <dgm:spPr/>
    </dgm:pt>
    <dgm:pt modelId="{5B0F4573-E613-914C-941C-7F3FDAAFCFD3}" type="pres">
      <dgm:prSet presAssocID="{F2F18AA5-72B1-444A-9FE6-C25A92962B3C}" presName="vert1" presStyleCnt="0"/>
      <dgm:spPr/>
    </dgm:pt>
    <dgm:pt modelId="{36BA6E17-D9DC-A145-B4B0-CE7279747CC0}" type="pres">
      <dgm:prSet presAssocID="{2875872B-FF75-4855-AA7E-1B4DD92AE3E1}" presName="thickLine" presStyleLbl="alignNode1" presStyleIdx="4" presStyleCnt="5"/>
      <dgm:spPr/>
    </dgm:pt>
    <dgm:pt modelId="{A1A44441-21C5-494A-87CC-929ECFD52798}" type="pres">
      <dgm:prSet presAssocID="{2875872B-FF75-4855-AA7E-1B4DD92AE3E1}" presName="horz1" presStyleCnt="0"/>
      <dgm:spPr/>
    </dgm:pt>
    <dgm:pt modelId="{F46177D9-86BE-1547-8805-E5B715991822}" type="pres">
      <dgm:prSet presAssocID="{2875872B-FF75-4855-AA7E-1B4DD92AE3E1}" presName="tx1" presStyleLbl="revTx" presStyleIdx="4" presStyleCnt="5"/>
      <dgm:spPr/>
    </dgm:pt>
    <dgm:pt modelId="{F31282D4-E6C2-5648-A952-82556778B2B6}" type="pres">
      <dgm:prSet presAssocID="{2875872B-FF75-4855-AA7E-1B4DD92AE3E1}" presName="vert1" presStyleCnt="0"/>
      <dgm:spPr/>
    </dgm:pt>
  </dgm:ptLst>
  <dgm:cxnLst>
    <dgm:cxn modelId="{297DE905-3321-4A02-A29E-4382B28ED979}" srcId="{4EB4CB76-711B-4285-8596-C1D6C14C66BB}" destId="{B4B7BE1B-6523-4FEC-AA2E-745189BA8373}" srcOrd="2" destOrd="0" parTransId="{F041D139-0893-4354-9994-B43C5826ECBF}" sibTransId="{B2BB8BB6-C83D-4FBF-B85B-65F0B84066A6}"/>
    <dgm:cxn modelId="{69808140-58D8-1245-BC67-849E79888DD2}" type="presOf" srcId="{23817205-B654-45A1-B6AA-B9E710FEC3CC}" destId="{64F3AA49-02A3-2E4E-BDE5-126FC5829E74}" srcOrd="0" destOrd="0" presId="urn:microsoft.com/office/officeart/2008/layout/LinedList"/>
    <dgm:cxn modelId="{3D611F45-7932-A44A-80D4-0AD8CFD0AA5A}" type="presOf" srcId="{4EB4CB76-711B-4285-8596-C1D6C14C66BB}" destId="{3DD46D0B-E860-0D45-869E-99B1DF8C3859}" srcOrd="0" destOrd="0" presId="urn:microsoft.com/office/officeart/2008/layout/LinedList"/>
    <dgm:cxn modelId="{01EC415B-D1E6-4D47-8C6D-57264E24877F}" srcId="{4EB4CB76-711B-4285-8596-C1D6C14C66BB}" destId="{2875872B-FF75-4855-AA7E-1B4DD92AE3E1}" srcOrd="4" destOrd="0" parTransId="{2682A67F-76B6-4D2A-B288-FFB3A833715B}" sibTransId="{B61F19FA-C48D-454B-86F3-D5A563428702}"/>
    <dgm:cxn modelId="{5AC1F5A0-51FA-498F-9603-61EE24828330}" srcId="{4EB4CB76-711B-4285-8596-C1D6C14C66BB}" destId="{B0E01530-8A6C-4DF5-8858-57452D173DC0}" srcOrd="0" destOrd="0" parTransId="{06E54142-54EE-4404-B9B0-71BE30E10043}" sibTransId="{1A1660FB-9F98-4B03-99B8-543FA73E2649}"/>
    <dgm:cxn modelId="{4B3AA1B9-3E26-4A4D-80C0-D35E69F68DE5}" type="presOf" srcId="{F2F18AA5-72B1-444A-9FE6-C25A92962B3C}" destId="{3D20145F-09E5-E84A-81F0-1687F1A57FBC}" srcOrd="0" destOrd="0" presId="urn:microsoft.com/office/officeart/2008/layout/LinedList"/>
    <dgm:cxn modelId="{E8423FBC-C235-694E-9BE3-14B62EE7D4C2}" type="presOf" srcId="{B0E01530-8A6C-4DF5-8858-57452D173DC0}" destId="{9C2D5326-6E4F-F24C-B6F8-CEE6163BB208}" srcOrd="0" destOrd="0" presId="urn:microsoft.com/office/officeart/2008/layout/LinedList"/>
    <dgm:cxn modelId="{28AF56C5-CC8F-9A43-8EFE-B2BBF32C4B2A}" type="presOf" srcId="{2875872B-FF75-4855-AA7E-1B4DD92AE3E1}" destId="{F46177D9-86BE-1547-8805-E5B715991822}" srcOrd="0" destOrd="0" presId="urn:microsoft.com/office/officeart/2008/layout/LinedList"/>
    <dgm:cxn modelId="{1DBFF1C6-1694-5744-9160-3F7B7D5D32E7}" type="presOf" srcId="{B4B7BE1B-6523-4FEC-AA2E-745189BA8373}" destId="{A72FA672-5E53-A643-ADE5-FDE4A33CAF8D}" srcOrd="0" destOrd="0" presId="urn:microsoft.com/office/officeart/2008/layout/LinedList"/>
    <dgm:cxn modelId="{85EA06D8-D445-49DE-827C-1EF01D77EF16}" srcId="{4EB4CB76-711B-4285-8596-C1D6C14C66BB}" destId="{23817205-B654-45A1-B6AA-B9E710FEC3CC}" srcOrd="1" destOrd="0" parTransId="{4E1B0300-3A71-46D0-8733-FF658FD3043F}" sibTransId="{06C748B8-FBC6-4B54-AAD6-2261ECF79420}"/>
    <dgm:cxn modelId="{D861C6FC-E617-4FEB-BC54-2EFEEBC2F28E}" srcId="{4EB4CB76-711B-4285-8596-C1D6C14C66BB}" destId="{F2F18AA5-72B1-444A-9FE6-C25A92962B3C}" srcOrd="3" destOrd="0" parTransId="{4D56EBAF-274E-4CED-8E15-727856C88DB2}" sibTransId="{E220B867-2E89-435C-B69A-885751C34530}"/>
    <dgm:cxn modelId="{07B4CC0E-CDFF-274B-ACB3-65DA1B23C729}" type="presParOf" srcId="{3DD46D0B-E860-0D45-869E-99B1DF8C3859}" destId="{A5A073D2-94CD-E748-BB51-CB0BFDBE5A39}" srcOrd="0" destOrd="0" presId="urn:microsoft.com/office/officeart/2008/layout/LinedList"/>
    <dgm:cxn modelId="{839CCE57-FF7C-2449-A442-E796BC376CC0}" type="presParOf" srcId="{3DD46D0B-E860-0D45-869E-99B1DF8C3859}" destId="{30ADD21D-7B17-7648-AB7C-3CBCD2B671CA}" srcOrd="1" destOrd="0" presId="urn:microsoft.com/office/officeart/2008/layout/LinedList"/>
    <dgm:cxn modelId="{9316FDA3-62B4-3947-981E-1117EF420B52}" type="presParOf" srcId="{30ADD21D-7B17-7648-AB7C-3CBCD2B671CA}" destId="{9C2D5326-6E4F-F24C-B6F8-CEE6163BB208}" srcOrd="0" destOrd="0" presId="urn:microsoft.com/office/officeart/2008/layout/LinedList"/>
    <dgm:cxn modelId="{B95E4022-3BF4-6441-9DA1-93A30C1E28D5}" type="presParOf" srcId="{30ADD21D-7B17-7648-AB7C-3CBCD2B671CA}" destId="{093CA096-BC53-E74C-A243-08BFEFB20CA2}" srcOrd="1" destOrd="0" presId="urn:microsoft.com/office/officeart/2008/layout/LinedList"/>
    <dgm:cxn modelId="{32BED5E4-2453-894D-948F-EC1C40CCAAA8}" type="presParOf" srcId="{3DD46D0B-E860-0D45-869E-99B1DF8C3859}" destId="{A237BE3E-A321-8042-A4D9-B88AEA72E0B5}" srcOrd="2" destOrd="0" presId="urn:microsoft.com/office/officeart/2008/layout/LinedList"/>
    <dgm:cxn modelId="{29CD1011-FD39-944B-B598-DCC09DEF9F9C}" type="presParOf" srcId="{3DD46D0B-E860-0D45-869E-99B1DF8C3859}" destId="{A63BAF50-BDEA-CA41-9B33-F81486D4AF86}" srcOrd="3" destOrd="0" presId="urn:microsoft.com/office/officeart/2008/layout/LinedList"/>
    <dgm:cxn modelId="{FE1A1539-9855-0F40-A369-0FA150018973}" type="presParOf" srcId="{A63BAF50-BDEA-CA41-9B33-F81486D4AF86}" destId="{64F3AA49-02A3-2E4E-BDE5-126FC5829E74}" srcOrd="0" destOrd="0" presId="urn:microsoft.com/office/officeart/2008/layout/LinedList"/>
    <dgm:cxn modelId="{CF5D7271-AE48-F647-924B-71FB67F23943}" type="presParOf" srcId="{A63BAF50-BDEA-CA41-9B33-F81486D4AF86}" destId="{982F3D27-4896-A044-829D-D7300A4CC4AE}" srcOrd="1" destOrd="0" presId="urn:microsoft.com/office/officeart/2008/layout/LinedList"/>
    <dgm:cxn modelId="{21876186-38CF-1E4A-A8B9-39D8589BAD0A}" type="presParOf" srcId="{3DD46D0B-E860-0D45-869E-99B1DF8C3859}" destId="{B535D897-CE78-484A-AF35-9D36CD20849D}" srcOrd="4" destOrd="0" presId="urn:microsoft.com/office/officeart/2008/layout/LinedList"/>
    <dgm:cxn modelId="{C2096F4F-2C5E-1A4D-972C-7978F2101647}" type="presParOf" srcId="{3DD46D0B-E860-0D45-869E-99B1DF8C3859}" destId="{276B6DBA-7FE4-E146-B6FE-E9586C764111}" srcOrd="5" destOrd="0" presId="urn:microsoft.com/office/officeart/2008/layout/LinedList"/>
    <dgm:cxn modelId="{75A8401F-B56F-9240-B129-E2A41E28BFD6}" type="presParOf" srcId="{276B6DBA-7FE4-E146-B6FE-E9586C764111}" destId="{A72FA672-5E53-A643-ADE5-FDE4A33CAF8D}" srcOrd="0" destOrd="0" presId="urn:microsoft.com/office/officeart/2008/layout/LinedList"/>
    <dgm:cxn modelId="{106ACD39-5672-7842-B101-1508F8A84C78}" type="presParOf" srcId="{276B6DBA-7FE4-E146-B6FE-E9586C764111}" destId="{E32D8704-8DAB-444F-A2D6-EC7F393E88E7}" srcOrd="1" destOrd="0" presId="urn:microsoft.com/office/officeart/2008/layout/LinedList"/>
    <dgm:cxn modelId="{2E6022B0-8338-9D46-A2F8-E0FB715397C9}" type="presParOf" srcId="{3DD46D0B-E860-0D45-869E-99B1DF8C3859}" destId="{AA4DD49C-FB49-F448-8E7B-E2F795D181D4}" srcOrd="6" destOrd="0" presId="urn:microsoft.com/office/officeart/2008/layout/LinedList"/>
    <dgm:cxn modelId="{EA5921FA-387C-4D41-BE48-F0424A10B9D3}" type="presParOf" srcId="{3DD46D0B-E860-0D45-869E-99B1DF8C3859}" destId="{8C81823B-3F29-824A-AC58-802AAE491606}" srcOrd="7" destOrd="0" presId="urn:microsoft.com/office/officeart/2008/layout/LinedList"/>
    <dgm:cxn modelId="{05D5D310-C1E3-BD46-933C-EC847DD66981}" type="presParOf" srcId="{8C81823B-3F29-824A-AC58-802AAE491606}" destId="{3D20145F-09E5-E84A-81F0-1687F1A57FBC}" srcOrd="0" destOrd="0" presId="urn:microsoft.com/office/officeart/2008/layout/LinedList"/>
    <dgm:cxn modelId="{B8DB9C49-9476-5146-A826-D4D9BB4F3860}" type="presParOf" srcId="{8C81823B-3F29-824A-AC58-802AAE491606}" destId="{5B0F4573-E613-914C-941C-7F3FDAAFCFD3}" srcOrd="1" destOrd="0" presId="urn:microsoft.com/office/officeart/2008/layout/LinedList"/>
    <dgm:cxn modelId="{35D6E353-F89A-514E-A0DA-9DAFE1E9FE22}" type="presParOf" srcId="{3DD46D0B-E860-0D45-869E-99B1DF8C3859}" destId="{36BA6E17-D9DC-A145-B4B0-CE7279747CC0}" srcOrd="8" destOrd="0" presId="urn:microsoft.com/office/officeart/2008/layout/LinedList"/>
    <dgm:cxn modelId="{C7226235-ECC0-CD4C-82D3-46AEB013F5E5}" type="presParOf" srcId="{3DD46D0B-E860-0D45-869E-99B1DF8C3859}" destId="{A1A44441-21C5-494A-87CC-929ECFD52798}" srcOrd="9" destOrd="0" presId="urn:microsoft.com/office/officeart/2008/layout/LinedList"/>
    <dgm:cxn modelId="{B0EA7834-C556-574E-A466-815F8919C757}" type="presParOf" srcId="{A1A44441-21C5-494A-87CC-929ECFD52798}" destId="{F46177D9-86BE-1547-8805-E5B715991822}" srcOrd="0" destOrd="0" presId="urn:microsoft.com/office/officeart/2008/layout/LinedList"/>
    <dgm:cxn modelId="{6D66A529-7A00-B240-B3D8-DC1399B7A93E}" type="presParOf" srcId="{A1A44441-21C5-494A-87CC-929ECFD52798}" destId="{F31282D4-E6C2-5648-A952-82556778B2B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1C7BE3-63A1-494D-8B67-1DF72FCFB474}" type="doc">
      <dgm:prSet loTypeId="urn:microsoft.com/office/officeart/2008/layout/Lined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EC15D55B-22D9-4845-87C3-08ACDCE690A5}">
      <dgm:prSet/>
      <dgm:spPr/>
      <dgm:t>
        <a:bodyPr/>
        <a:lstStyle/>
        <a:p>
          <a:r>
            <a:rPr lang="en-CH"/>
            <a:t>Tracciamento delle mani</a:t>
          </a:r>
          <a:endParaRPr lang="en-US"/>
        </a:p>
      </dgm:t>
    </dgm:pt>
    <dgm:pt modelId="{2AF559D8-5EB5-4F1F-B742-A90AE2FC9CE6}" type="parTrans" cxnId="{B21C2569-CCAC-454A-8F35-EBD6860FDE55}">
      <dgm:prSet/>
      <dgm:spPr/>
      <dgm:t>
        <a:bodyPr/>
        <a:lstStyle/>
        <a:p>
          <a:endParaRPr lang="en-US"/>
        </a:p>
      </dgm:t>
    </dgm:pt>
    <dgm:pt modelId="{BED78735-85D9-4C07-A34F-03BF41142075}" type="sibTrans" cxnId="{B21C2569-CCAC-454A-8F35-EBD6860FDE55}">
      <dgm:prSet/>
      <dgm:spPr/>
      <dgm:t>
        <a:bodyPr/>
        <a:lstStyle/>
        <a:p>
          <a:endParaRPr lang="en-US"/>
        </a:p>
      </dgm:t>
    </dgm:pt>
    <dgm:pt modelId="{A73F9C97-CD55-4589-B134-0C4DFEC4D02F}">
      <dgm:prSet/>
      <dgm:spPr/>
      <dgm:t>
        <a:bodyPr/>
        <a:lstStyle/>
        <a:p>
          <a:r>
            <a:rPr lang="en-CH"/>
            <a:t>Possibilità di selezione di diversi strumenti</a:t>
          </a:r>
          <a:endParaRPr lang="en-US"/>
        </a:p>
      </dgm:t>
    </dgm:pt>
    <dgm:pt modelId="{7762482F-70F1-4FD7-BE86-D6AA804F3A1E}" type="parTrans" cxnId="{79B6C111-1475-4AE6-923F-06FBED1441FA}">
      <dgm:prSet/>
      <dgm:spPr/>
      <dgm:t>
        <a:bodyPr/>
        <a:lstStyle/>
        <a:p>
          <a:endParaRPr lang="en-US"/>
        </a:p>
      </dgm:t>
    </dgm:pt>
    <dgm:pt modelId="{E1A53C8D-1ABD-4409-AA12-59047D37ED92}" type="sibTrans" cxnId="{79B6C111-1475-4AE6-923F-06FBED1441FA}">
      <dgm:prSet/>
      <dgm:spPr/>
      <dgm:t>
        <a:bodyPr/>
        <a:lstStyle/>
        <a:p>
          <a:endParaRPr lang="en-US"/>
        </a:p>
      </dgm:t>
    </dgm:pt>
    <dgm:pt modelId="{1EE6DE46-D335-40A6-9508-4775B3EAF558}">
      <dgm:prSet/>
      <dgm:spPr/>
      <dgm:t>
        <a:bodyPr/>
        <a:lstStyle/>
        <a:p>
          <a:r>
            <a:rPr lang="en-CH" dirty="0"/>
            <a:t>Possibilità di selezione del colore con cui disegnare</a:t>
          </a:r>
          <a:endParaRPr lang="en-US" dirty="0"/>
        </a:p>
      </dgm:t>
    </dgm:pt>
    <dgm:pt modelId="{B3DA2682-1434-46D1-9423-A0881967F071}" type="parTrans" cxnId="{CDBEB046-F457-428B-8AAB-E567F0E6EF12}">
      <dgm:prSet/>
      <dgm:spPr/>
      <dgm:t>
        <a:bodyPr/>
        <a:lstStyle/>
        <a:p>
          <a:endParaRPr lang="en-US"/>
        </a:p>
      </dgm:t>
    </dgm:pt>
    <dgm:pt modelId="{AE3D22B2-EF73-458F-8DB7-4AB1BE304424}" type="sibTrans" cxnId="{CDBEB046-F457-428B-8AAB-E567F0E6EF12}">
      <dgm:prSet/>
      <dgm:spPr/>
      <dgm:t>
        <a:bodyPr/>
        <a:lstStyle/>
        <a:p>
          <a:endParaRPr lang="en-US"/>
        </a:p>
      </dgm:t>
    </dgm:pt>
    <dgm:pt modelId="{D4F6E2A6-E361-495B-B03D-19AFA8493966}">
      <dgm:prSet/>
      <dgm:spPr/>
      <dgm:t>
        <a:bodyPr/>
        <a:lstStyle/>
        <a:p>
          <a:r>
            <a:rPr lang="en-CH"/>
            <a:t>Possibilità di disegnare a mano libera</a:t>
          </a:r>
          <a:endParaRPr lang="en-US"/>
        </a:p>
      </dgm:t>
    </dgm:pt>
    <dgm:pt modelId="{E2650C8C-E618-4CD8-9028-A37A41F630ED}" type="parTrans" cxnId="{09A302CD-B8D1-4DA1-92C5-05BB94D1635B}">
      <dgm:prSet/>
      <dgm:spPr/>
      <dgm:t>
        <a:bodyPr/>
        <a:lstStyle/>
        <a:p>
          <a:endParaRPr lang="en-US"/>
        </a:p>
      </dgm:t>
    </dgm:pt>
    <dgm:pt modelId="{AD87E091-C561-4D55-9464-661DABD6EC1B}" type="sibTrans" cxnId="{09A302CD-B8D1-4DA1-92C5-05BB94D1635B}">
      <dgm:prSet/>
      <dgm:spPr/>
      <dgm:t>
        <a:bodyPr/>
        <a:lstStyle/>
        <a:p>
          <a:endParaRPr lang="en-US"/>
        </a:p>
      </dgm:t>
    </dgm:pt>
    <dgm:pt modelId="{D324DD9E-17B9-43FA-BED6-FA59E1862D00}">
      <dgm:prSet/>
      <dgm:spPr/>
      <dgm:t>
        <a:bodyPr/>
        <a:lstStyle/>
        <a:p>
          <a:r>
            <a:rPr lang="it-IT"/>
            <a:t>Possibilità di salvare i disegni</a:t>
          </a:r>
          <a:endParaRPr lang="en-US"/>
        </a:p>
      </dgm:t>
    </dgm:pt>
    <dgm:pt modelId="{FD4BFE63-0DBC-4FA1-B3F1-4D3C49D1606D}" type="parTrans" cxnId="{F42DBAEB-29CF-48F4-8C9C-88C71A39AE80}">
      <dgm:prSet/>
      <dgm:spPr/>
      <dgm:t>
        <a:bodyPr/>
        <a:lstStyle/>
        <a:p>
          <a:endParaRPr lang="en-US"/>
        </a:p>
      </dgm:t>
    </dgm:pt>
    <dgm:pt modelId="{5B0E0168-B0F6-403C-A8FD-C73520C6F1B7}" type="sibTrans" cxnId="{F42DBAEB-29CF-48F4-8C9C-88C71A39AE80}">
      <dgm:prSet/>
      <dgm:spPr/>
      <dgm:t>
        <a:bodyPr/>
        <a:lstStyle/>
        <a:p>
          <a:endParaRPr lang="en-US"/>
        </a:p>
      </dgm:t>
    </dgm:pt>
    <dgm:pt modelId="{25CEDB86-0270-4901-AA8A-D410A8E9B4A1}">
      <dgm:prSet/>
      <dgm:spPr/>
      <dgm:t>
        <a:bodyPr/>
        <a:lstStyle/>
        <a:p>
          <a:r>
            <a:rPr lang="it-IT"/>
            <a:t>Possibilità di importare immagini da modificare</a:t>
          </a:r>
          <a:endParaRPr lang="en-US"/>
        </a:p>
      </dgm:t>
    </dgm:pt>
    <dgm:pt modelId="{BE72640D-AAE3-4DF9-8113-5D6D0D83AFF9}" type="parTrans" cxnId="{6A2E8D7B-98B8-49E4-A13E-F34EBB9E1A34}">
      <dgm:prSet/>
      <dgm:spPr/>
      <dgm:t>
        <a:bodyPr/>
        <a:lstStyle/>
        <a:p>
          <a:endParaRPr lang="en-US"/>
        </a:p>
      </dgm:t>
    </dgm:pt>
    <dgm:pt modelId="{A5B72D68-F74E-4D4C-8A1A-8286D412A59A}" type="sibTrans" cxnId="{6A2E8D7B-98B8-49E4-A13E-F34EBB9E1A34}">
      <dgm:prSet/>
      <dgm:spPr/>
      <dgm:t>
        <a:bodyPr/>
        <a:lstStyle/>
        <a:p>
          <a:endParaRPr lang="en-US"/>
        </a:p>
      </dgm:t>
    </dgm:pt>
    <dgm:pt modelId="{4948A31A-82BB-492C-88F4-CDAF53902382}">
      <dgm:prSet/>
      <dgm:spPr/>
      <dgm:t>
        <a:bodyPr/>
        <a:lstStyle/>
        <a:p>
          <a:r>
            <a:rPr lang="it-IT" dirty="0"/>
            <a:t>Deve essere un applicativo stand alone</a:t>
          </a:r>
          <a:endParaRPr lang="en-US" dirty="0"/>
        </a:p>
      </dgm:t>
    </dgm:pt>
    <dgm:pt modelId="{BA42BA97-3302-4234-92BC-9235A7693337}" type="parTrans" cxnId="{2B02EF9E-978A-426D-91A4-E151B4873C24}">
      <dgm:prSet/>
      <dgm:spPr/>
      <dgm:t>
        <a:bodyPr/>
        <a:lstStyle/>
        <a:p>
          <a:endParaRPr lang="en-US"/>
        </a:p>
      </dgm:t>
    </dgm:pt>
    <dgm:pt modelId="{491CC345-7F5F-45F9-B192-4CA9765F2BC5}" type="sibTrans" cxnId="{2B02EF9E-978A-426D-91A4-E151B4873C24}">
      <dgm:prSet/>
      <dgm:spPr/>
      <dgm:t>
        <a:bodyPr/>
        <a:lstStyle/>
        <a:p>
          <a:endParaRPr lang="en-US"/>
        </a:p>
      </dgm:t>
    </dgm:pt>
    <dgm:pt modelId="{477A29E7-A0BB-D840-9EBE-61220F8944CF}" type="pres">
      <dgm:prSet presAssocID="{341C7BE3-63A1-494D-8B67-1DF72FCFB474}" presName="vert0" presStyleCnt="0">
        <dgm:presLayoutVars>
          <dgm:dir/>
          <dgm:animOne val="branch"/>
          <dgm:animLvl val="lvl"/>
        </dgm:presLayoutVars>
      </dgm:prSet>
      <dgm:spPr/>
    </dgm:pt>
    <dgm:pt modelId="{3D0DE7A7-422E-0746-A7FF-AB2409764961}" type="pres">
      <dgm:prSet presAssocID="{EC15D55B-22D9-4845-87C3-08ACDCE690A5}" presName="thickLine" presStyleLbl="alignNode1" presStyleIdx="0" presStyleCnt="7"/>
      <dgm:spPr/>
    </dgm:pt>
    <dgm:pt modelId="{63A83FB5-437A-D24D-8895-510158A5FA50}" type="pres">
      <dgm:prSet presAssocID="{EC15D55B-22D9-4845-87C3-08ACDCE690A5}" presName="horz1" presStyleCnt="0"/>
      <dgm:spPr/>
    </dgm:pt>
    <dgm:pt modelId="{504F8D12-F324-1947-824A-F31BCCE69A16}" type="pres">
      <dgm:prSet presAssocID="{EC15D55B-22D9-4845-87C3-08ACDCE690A5}" presName="tx1" presStyleLbl="revTx" presStyleIdx="0" presStyleCnt="7"/>
      <dgm:spPr/>
    </dgm:pt>
    <dgm:pt modelId="{A6A160DE-169B-DF4C-AA99-88170CE6B908}" type="pres">
      <dgm:prSet presAssocID="{EC15D55B-22D9-4845-87C3-08ACDCE690A5}" presName="vert1" presStyleCnt="0"/>
      <dgm:spPr/>
    </dgm:pt>
    <dgm:pt modelId="{F74F5A28-7F88-E347-8F4C-24F5234098F6}" type="pres">
      <dgm:prSet presAssocID="{A73F9C97-CD55-4589-B134-0C4DFEC4D02F}" presName="thickLine" presStyleLbl="alignNode1" presStyleIdx="1" presStyleCnt="7"/>
      <dgm:spPr/>
    </dgm:pt>
    <dgm:pt modelId="{DBE31B15-C021-7D4C-AC9D-A4FDDCF2BEF7}" type="pres">
      <dgm:prSet presAssocID="{A73F9C97-CD55-4589-B134-0C4DFEC4D02F}" presName="horz1" presStyleCnt="0"/>
      <dgm:spPr/>
    </dgm:pt>
    <dgm:pt modelId="{E580FD51-C8A7-3041-BC58-C5E082BAD093}" type="pres">
      <dgm:prSet presAssocID="{A73F9C97-CD55-4589-B134-0C4DFEC4D02F}" presName="tx1" presStyleLbl="revTx" presStyleIdx="1" presStyleCnt="7"/>
      <dgm:spPr/>
    </dgm:pt>
    <dgm:pt modelId="{B852E581-AC57-F242-B5CF-874AB30B05DE}" type="pres">
      <dgm:prSet presAssocID="{A73F9C97-CD55-4589-B134-0C4DFEC4D02F}" presName="vert1" presStyleCnt="0"/>
      <dgm:spPr/>
    </dgm:pt>
    <dgm:pt modelId="{D88862CC-2D17-384F-970C-74210EEADFBA}" type="pres">
      <dgm:prSet presAssocID="{1EE6DE46-D335-40A6-9508-4775B3EAF558}" presName="thickLine" presStyleLbl="alignNode1" presStyleIdx="2" presStyleCnt="7"/>
      <dgm:spPr/>
    </dgm:pt>
    <dgm:pt modelId="{82B5C822-E797-804A-A038-365FD551ACD8}" type="pres">
      <dgm:prSet presAssocID="{1EE6DE46-D335-40A6-9508-4775B3EAF558}" presName="horz1" presStyleCnt="0"/>
      <dgm:spPr/>
    </dgm:pt>
    <dgm:pt modelId="{A65FCAA1-4B85-0644-BF00-AEA1A82104F6}" type="pres">
      <dgm:prSet presAssocID="{1EE6DE46-D335-40A6-9508-4775B3EAF558}" presName="tx1" presStyleLbl="revTx" presStyleIdx="2" presStyleCnt="7"/>
      <dgm:spPr/>
    </dgm:pt>
    <dgm:pt modelId="{610D29C0-0434-9D40-9325-78CC322B6584}" type="pres">
      <dgm:prSet presAssocID="{1EE6DE46-D335-40A6-9508-4775B3EAF558}" presName="vert1" presStyleCnt="0"/>
      <dgm:spPr/>
    </dgm:pt>
    <dgm:pt modelId="{3C6FFB41-93F2-0A48-9D6B-09EE1419DF97}" type="pres">
      <dgm:prSet presAssocID="{D4F6E2A6-E361-495B-B03D-19AFA8493966}" presName="thickLine" presStyleLbl="alignNode1" presStyleIdx="3" presStyleCnt="7"/>
      <dgm:spPr/>
    </dgm:pt>
    <dgm:pt modelId="{3124BB00-02A8-F843-91B8-9135A55BC8F9}" type="pres">
      <dgm:prSet presAssocID="{D4F6E2A6-E361-495B-B03D-19AFA8493966}" presName="horz1" presStyleCnt="0"/>
      <dgm:spPr/>
    </dgm:pt>
    <dgm:pt modelId="{EA13C5A1-FE4A-C94B-8948-83095BF34FC6}" type="pres">
      <dgm:prSet presAssocID="{D4F6E2A6-E361-495B-B03D-19AFA8493966}" presName="tx1" presStyleLbl="revTx" presStyleIdx="3" presStyleCnt="7"/>
      <dgm:spPr/>
    </dgm:pt>
    <dgm:pt modelId="{56711133-B8E3-A340-8FAB-1C735F49D786}" type="pres">
      <dgm:prSet presAssocID="{D4F6E2A6-E361-495B-B03D-19AFA8493966}" presName="vert1" presStyleCnt="0"/>
      <dgm:spPr/>
    </dgm:pt>
    <dgm:pt modelId="{6C4CE57A-2B3C-C34F-A1F9-466D86829904}" type="pres">
      <dgm:prSet presAssocID="{D324DD9E-17B9-43FA-BED6-FA59E1862D00}" presName="thickLine" presStyleLbl="alignNode1" presStyleIdx="4" presStyleCnt="7"/>
      <dgm:spPr/>
    </dgm:pt>
    <dgm:pt modelId="{A37939B2-AB86-EF41-8515-3A4A98035D5E}" type="pres">
      <dgm:prSet presAssocID="{D324DD9E-17B9-43FA-BED6-FA59E1862D00}" presName="horz1" presStyleCnt="0"/>
      <dgm:spPr/>
    </dgm:pt>
    <dgm:pt modelId="{26649B81-190E-2E44-B8B7-18D30B5AAFE8}" type="pres">
      <dgm:prSet presAssocID="{D324DD9E-17B9-43FA-BED6-FA59E1862D00}" presName="tx1" presStyleLbl="revTx" presStyleIdx="4" presStyleCnt="7"/>
      <dgm:spPr/>
    </dgm:pt>
    <dgm:pt modelId="{E1490FD2-EDDB-E84B-AE78-58C88EEF114C}" type="pres">
      <dgm:prSet presAssocID="{D324DD9E-17B9-43FA-BED6-FA59E1862D00}" presName="vert1" presStyleCnt="0"/>
      <dgm:spPr/>
    </dgm:pt>
    <dgm:pt modelId="{171ED543-40CC-1847-8A14-79C922E09C3F}" type="pres">
      <dgm:prSet presAssocID="{25CEDB86-0270-4901-AA8A-D410A8E9B4A1}" presName="thickLine" presStyleLbl="alignNode1" presStyleIdx="5" presStyleCnt="7"/>
      <dgm:spPr/>
    </dgm:pt>
    <dgm:pt modelId="{CC635522-7485-4340-9836-717FADC4008E}" type="pres">
      <dgm:prSet presAssocID="{25CEDB86-0270-4901-AA8A-D410A8E9B4A1}" presName="horz1" presStyleCnt="0"/>
      <dgm:spPr/>
    </dgm:pt>
    <dgm:pt modelId="{05CA7D0F-B19A-E246-9165-F2AEECF2434C}" type="pres">
      <dgm:prSet presAssocID="{25CEDB86-0270-4901-AA8A-D410A8E9B4A1}" presName="tx1" presStyleLbl="revTx" presStyleIdx="5" presStyleCnt="7"/>
      <dgm:spPr/>
    </dgm:pt>
    <dgm:pt modelId="{2A3FF302-61D5-EE4B-9E9F-E8212133F08B}" type="pres">
      <dgm:prSet presAssocID="{25CEDB86-0270-4901-AA8A-D410A8E9B4A1}" presName="vert1" presStyleCnt="0"/>
      <dgm:spPr/>
    </dgm:pt>
    <dgm:pt modelId="{8AB9962E-D979-C046-915F-174B4C3DF0E7}" type="pres">
      <dgm:prSet presAssocID="{4948A31A-82BB-492C-88F4-CDAF53902382}" presName="thickLine" presStyleLbl="alignNode1" presStyleIdx="6" presStyleCnt="7"/>
      <dgm:spPr/>
    </dgm:pt>
    <dgm:pt modelId="{D664792F-1F5D-4A4E-872D-635F1F77A870}" type="pres">
      <dgm:prSet presAssocID="{4948A31A-82BB-492C-88F4-CDAF53902382}" presName="horz1" presStyleCnt="0"/>
      <dgm:spPr/>
    </dgm:pt>
    <dgm:pt modelId="{E10BE460-CAC0-EA4B-8C0E-BEE78E13C43E}" type="pres">
      <dgm:prSet presAssocID="{4948A31A-82BB-492C-88F4-CDAF53902382}" presName="tx1" presStyleLbl="revTx" presStyleIdx="6" presStyleCnt="7"/>
      <dgm:spPr/>
    </dgm:pt>
    <dgm:pt modelId="{0C64D61A-7D52-DE4F-AD9E-CD7A2E135F31}" type="pres">
      <dgm:prSet presAssocID="{4948A31A-82BB-492C-88F4-CDAF53902382}" presName="vert1" presStyleCnt="0"/>
      <dgm:spPr/>
    </dgm:pt>
  </dgm:ptLst>
  <dgm:cxnLst>
    <dgm:cxn modelId="{31112209-872B-F34C-A31A-F0DBF6F531B3}" type="presOf" srcId="{EC15D55B-22D9-4845-87C3-08ACDCE690A5}" destId="{504F8D12-F324-1947-824A-F31BCCE69A16}" srcOrd="0" destOrd="0" presId="urn:microsoft.com/office/officeart/2008/layout/LinedList"/>
    <dgm:cxn modelId="{79B6C111-1475-4AE6-923F-06FBED1441FA}" srcId="{341C7BE3-63A1-494D-8B67-1DF72FCFB474}" destId="{A73F9C97-CD55-4589-B134-0C4DFEC4D02F}" srcOrd="1" destOrd="0" parTransId="{7762482F-70F1-4FD7-BE86-D6AA804F3A1E}" sibTransId="{E1A53C8D-1ABD-4409-AA12-59047D37ED92}"/>
    <dgm:cxn modelId="{32B86621-8FD2-F54F-8931-F5ED8A23D886}" type="presOf" srcId="{D324DD9E-17B9-43FA-BED6-FA59E1862D00}" destId="{26649B81-190E-2E44-B8B7-18D30B5AAFE8}" srcOrd="0" destOrd="0" presId="urn:microsoft.com/office/officeart/2008/layout/LinedList"/>
    <dgm:cxn modelId="{CF56B431-F7FF-8849-9046-761348E5376A}" type="presOf" srcId="{D4F6E2A6-E361-495B-B03D-19AFA8493966}" destId="{EA13C5A1-FE4A-C94B-8948-83095BF34FC6}" srcOrd="0" destOrd="0" presId="urn:microsoft.com/office/officeart/2008/layout/LinedList"/>
    <dgm:cxn modelId="{4916C731-FFC5-9049-8123-A41853F7379B}" type="presOf" srcId="{4948A31A-82BB-492C-88F4-CDAF53902382}" destId="{E10BE460-CAC0-EA4B-8C0E-BEE78E13C43E}" srcOrd="0" destOrd="0" presId="urn:microsoft.com/office/officeart/2008/layout/LinedList"/>
    <dgm:cxn modelId="{CDBEB046-F457-428B-8AAB-E567F0E6EF12}" srcId="{341C7BE3-63A1-494D-8B67-1DF72FCFB474}" destId="{1EE6DE46-D335-40A6-9508-4775B3EAF558}" srcOrd="2" destOrd="0" parTransId="{B3DA2682-1434-46D1-9423-A0881967F071}" sibTransId="{AE3D22B2-EF73-458F-8DB7-4AB1BE304424}"/>
    <dgm:cxn modelId="{387DDC4E-B722-1E4F-8F06-097F4B8E3F6F}" type="presOf" srcId="{341C7BE3-63A1-494D-8B67-1DF72FCFB474}" destId="{477A29E7-A0BB-D840-9EBE-61220F8944CF}" srcOrd="0" destOrd="0" presId="urn:microsoft.com/office/officeart/2008/layout/LinedList"/>
    <dgm:cxn modelId="{CBBC9051-C8DE-4349-8B9E-C1434FA61D09}" type="presOf" srcId="{25CEDB86-0270-4901-AA8A-D410A8E9B4A1}" destId="{05CA7D0F-B19A-E246-9165-F2AEECF2434C}" srcOrd="0" destOrd="0" presId="urn:microsoft.com/office/officeart/2008/layout/LinedList"/>
    <dgm:cxn modelId="{B21C2569-CCAC-454A-8F35-EBD6860FDE55}" srcId="{341C7BE3-63A1-494D-8B67-1DF72FCFB474}" destId="{EC15D55B-22D9-4845-87C3-08ACDCE690A5}" srcOrd="0" destOrd="0" parTransId="{2AF559D8-5EB5-4F1F-B742-A90AE2FC9CE6}" sibTransId="{BED78735-85D9-4C07-A34F-03BF41142075}"/>
    <dgm:cxn modelId="{6A2E8D7B-98B8-49E4-A13E-F34EBB9E1A34}" srcId="{341C7BE3-63A1-494D-8B67-1DF72FCFB474}" destId="{25CEDB86-0270-4901-AA8A-D410A8E9B4A1}" srcOrd="5" destOrd="0" parTransId="{BE72640D-AAE3-4DF9-8113-5D6D0D83AFF9}" sibTransId="{A5B72D68-F74E-4D4C-8A1A-8286D412A59A}"/>
    <dgm:cxn modelId="{1882DB9D-4E93-994C-96B4-54EE2074494D}" type="presOf" srcId="{1EE6DE46-D335-40A6-9508-4775B3EAF558}" destId="{A65FCAA1-4B85-0644-BF00-AEA1A82104F6}" srcOrd="0" destOrd="0" presId="urn:microsoft.com/office/officeart/2008/layout/LinedList"/>
    <dgm:cxn modelId="{2B02EF9E-978A-426D-91A4-E151B4873C24}" srcId="{341C7BE3-63A1-494D-8B67-1DF72FCFB474}" destId="{4948A31A-82BB-492C-88F4-CDAF53902382}" srcOrd="6" destOrd="0" parTransId="{BA42BA97-3302-4234-92BC-9235A7693337}" sibTransId="{491CC345-7F5F-45F9-B192-4CA9765F2BC5}"/>
    <dgm:cxn modelId="{09A302CD-B8D1-4DA1-92C5-05BB94D1635B}" srcId="{341C7BE3-63A1-494D-8B67-1DF72FCFB474}" destId="{D4F6E2A6-E361-495B-B03D-19AFA8493966}" srcOrd="3" destOrd="0" parTransId="{E2650C8C-E618-4CD8-9028-A37A41F630ED}" sibTransId="{AD87E091-C561-4D55-9464-661DABD6EC1B}"/>
    <dgm:cxn modelId="{FD92A5D3-F494-0144-9EF4-D44A0EC240ED}" type="presOf" srcId="{A73F9C97-CD55-4589-B134-0C4DFEC4D02F}" destId="{E580FD51-C8A7-3041-BC58-C5E082BAD093}" srcOrd="0" destOrd="0" presId="urn:microsoft.com/office/officeart/2008/layout/LinedList"/>
    <dgm:cxn modelId="{F42DBAEB-29CF-48F4-8C9C-88C71A39AE80}" srcId="{341C7BE3-63A1-494D-8B67-1DF72FCFB474}" destId="{D324DD9E-17B9-43FA-BED6-FA59E1862D00}" srcOrd="4" destOrd="0" parTransId="{FD4BFE63-0DBC-4FA1-B3F1-4D3C49D1606D}" sibTransId="{5B0E0168-B0F6-403C-A8FD-C73520C6F1B7}"/>
    <dgm:cxn modelId="{51354A51-565C-9B46-A5BD-D5D6DBA46EE1}" type="presParOf" srcId="{477A29E7-A0BB-D840-9EBE-61220F8944CF}" destId="{3D0DE7A7-422E-0746-A7FF-AB2409764961}" srcOrd="0" destOrd="0" presId="urn:microsoft.com/office/officeart/2008/layout/LinedList"/>
    <dgm:cxn modelId="{E7DA73CB-E9E1-8D45-B1FE-8FB7B72A95CA}" type="presParOf" srcId="{477A29E7-A0BB-D840-9EBE-61220F8944CF}" destId="{63A83FB5-437A-D24D-8895-510158A5FA50}" srcOrd="1" destOrd="0" presId="urn:microsoft.com/office/officeart/2008/layout/LinedList"/>
    <dgm:cxn modelId="{F692CA29-3659-D844-895C-070CA934B99C}" type="presParOf" srcId="{63A83FB5-437A-D24D-8895-510158A5FA50}" destId="{504F8D12-F324-1947-824A-F31BCCE69A16}" srcOrd="0" destOrd="0" presId="urn:microsoft.com/office/officeart/2008/layout/LinedList"/>
    <dgm:cxn modelId="{176A8450-E792-CF49-B3F3-01DFCEC1E198}" type="presParOf" srcId="{63A83FB5-437A-D24D-8895-510158A5FA50}" destId="{A6A160DE-169B-DF4C-AA99-88170CE6B908}" srcOrd="1" destOrd="0" presId="urn:microsoft.com/office/officeart/2008/layout/LinedList"/>
    <dgm:cxn modelId="{FF3171F5-D94B-0344-BDA4-C75BFA9A127D}" type="presParOf" srcId="{477A29E7-A0BB-D840-9EBE-61220F8944CF}" destId="{F74F5A28-7F88-E347-8F4C-24F5234098F6}" srcOrd="2" destOrd="0" presId="urn:microsoft.com/office/officeart/2008/layout/LinedList"/>
    <dgm:cxn modelId="{610D828A-2760-624C-948A-45A526A9E036}" type="presParOf" srcId="{477A29E7-A0BB-D840-9EBE-61220F8944CF}" destId="{DBE31B15-C021-7D4C-AC9D-A4FDDCF2BEF7}" srcOrd="3" destOrd="0" presId="urn:microsoft.com/office/officeart/2008/layout/LinedList"/>
    <dgm:cxn modelId="{F63C28DF-CAD0-3746-B75C-3B360FA396B8}" type="presParOf" srcId="{DBE31B15-C021-7D4C-AC9D-A4FDDCF2BEF7}" destId="{E580FD51-C8A7-3041-BC58-C5E082BAD093}" srcOrd="0" destOrd="0" presId="urn:microsoft.com/office/officeart/2008/layout/LinedList"/>
    <dgm:cxn modelId="{510BCB16-A220-7F43-98ED-41ECF0AD7033}" type="presParOf" srcId="{DBE31B15-C021-7D4C-AC9D-A4FDDCF2BEF7}" destId="{B852E581-AC57-F242-B5CF-874AB30B05DE}" srcOrd="1" destOrd="0" presId="urn:microsoft.com/office/officeart/2008/layout/LinedList"/>
    <dgm:cxn modelId="{8B4AD767-82D2-D342-8F9F-B5E0B1C6D75D}" type="presParOf" srcId="{477A29E7-A0BB-D840-9EBE-61220F8944CF}" destId="{D88862CC-2D17-384F-970C-74210EEADFBA}" srcOrd="4" destOrd="0" presId="urn:microsoft.com/office/officeart/2008/layout/LinedList"/>
    <dgm:cxn modelId="{320A0EF4-AD81-6845-A4DC-160C5F6780BD}" type="presParOf" srcId="{477A29E7-A0BB-D840-9EBE-61220F8944CF}" destId="{82B5C822-E797-804A-A038-365FD551ACD8}" srcOrd="5" destOrd="0" presId="urn:microsoft.com/office/officeart/2008/layout/LinedList"/>
    <dgm:cxn modelId="{661ACD03-1DE0-1348-84C7-E43551B12EE0}" type="presParOf" srcId="{82B5C822-E797-804A-A038-365FD551ACD8}" destId="{A65FCAA1-4B85-0644-BF00-AEA1A82104F6}" srcOrd="0" destOrd="0" presId="urn:microsoft.com/office/officeart/2008/layout/LinedList"/>
    <dgm:cxn modelId="{E85040DB-0949-2A40-A674-0032C902E32C}" type="presParOf" srcId="{82B5C822-E797-804A-A038-365FD551ACD8}" destId="{610D29C0-0434-9D40-9325-78CC322B6584}" srcOrd="1" destOrd="0" presId="urn:microsoft.com/office/officeart/2008/layout/LinedList"/>
    <dgm:cxn modelId="{4522E4FB-B843-3E4D-A6A3-464DBF648245}" type="presParOf" srcId="{477A29E7-A0BB-D840-9EBE-61220F8944CF}" destId="{3C6FFB41-93F2-0A48-9D6B-09EE1419DF97}" srcOrd="6" destOrd="0" presId="urn:microsoft.com/office/officeart/2008/layout/LinedList"/>
    <dgm:cxn modelId="{7E4E5C92-CDAC-7F49-9A24-A5E7F1A984F1}" type="presParOf" srcId="{477A29E7-A0BB-D840-9EBE-61220F8944CF}" destId="{3124BB00-02A8-F843-91B8-9135A55BC8F9}" srcOrd="7" destOrd="0" presId="urn:microsoft.com/office/officeart/2008/layout/LinedList"/>
    <dgm:cxn modelId="{D8D7002A-BEEE-B540-9289-132CA3BEB822}" type="presParOf" srcId="{3124BB00-02A8-F843-91B8-9135A55BC8F9}" destId="{EA13C5A1-FE4A-C94B-8948-83095BF34FC6}" srcOrd="0" destOrd="0" presId="urn:microsoft.com/office/officeart/2008/layout/LinedList"/>
    <dgm:cxn modelId="{F8224773-8D29-FE41-89E7-9B9AB79D811A}" type="presParOf" srcId="{3124BB00-02A8-F843-91B8-9135A55BC8F9}" destId="{56711133-B8E3-A340-8FAB-1C735F49D786}" srcOrd="1" destOrd="0" presId="urn:microsoft.com/office/officeart/2008/layout/LinedList"/>
    <dgm:cxn modelId="{C18092FB-4CE7-9043-BEA2-522E05C8B58B}" type="presParOf" srcId="{477A29E7-A0BB-D840-9EBE-61220F8944CF}" destId="{6C4CE57A-2B3C-C34F-A1F9-466D86829904}" srcOrd="8" destOrd="0" presId="urn:microsoft.com/office/officeart/2008/layout/LinedList"/>
    <dgm:cxn modelId="{0A53D97A-4DA9-D048-9CE3-5C6D1E912DFB}" type="presParOf" srcId="{477A29E7-A0BB-D840-9EBE-61220F8944CF}" destId="{A37939B2-AB86-EF41-8515-3A4A98035D5E}" srcOrd="9" destOrd="0" presId="urn:microsoft.com/office/officeart/2008/layout/LinedList"/>
    <dgm:cxn modelId="{A34C1482-E6A0-1444-913C-7438EF1C9523}" type="presParOf" srcId="{A37939B2-AB86-EF41-8515-3A4A98035D5E}" destId="{26649B81-190E-2E44-B8B7-18D30B5AAFE8}" srcOrd="0" destOrd="0" presId="urn:microsoft.com/office/officeart/2008/layout/LinedList"/>
    <dgm:cxn modelId="{4A66D962-3CA7-BF46-9B44-74128464C7D5}" type="presParOf" srcId="{A37939B2-AB86-EF41-8515-3A4A98035D5E}" destId="{E1490FD2-EDDB-E84B-AE78-58C88EEF114C}" srcOrd="1" destOrd="0" presId="urn:microsoft.com/office/officeart/2008/layout/LinedList"/>
    <dgm:cxn modelId="{F52BA5BF-455A-9649-A4FF-E575746E34BA}" type="presParOf" srcId="{477A29E7-A0BB-D840-9EBE-61220F8944CF}" destId="{171ED543-40CC-1847-8A14-79C922E09C3F}" srcOrd="10" destOrd="0" presId="urn:microsoft.com/office/officeart/2008/layout/LinedList"/>
    <dgm:cxn modelId="{A834C033-79F3-9B49-873B-9A154EF79A3B}" type="presParOf" srcId="{477A29E7-A0BB-D840-9EBE-61220F8944CF}" destId="{CC635522-7485-4340-9836-717FADC4008E}" srcOrd="11" destOrd="0" presId="urn:microsoft.com/office/officeart/2008/layout/LinedList"/>
    <dgm:cxn modelId="{DC9C2560-BA6E-4D4D-A269-B92EE25317F7}" type="presParOf" srcId="{CC635522-7485-4340-9836-717FADC4008E}" destId="{05CA7D0F-B19A-E246-9165-F2AEECF2434C}" srcOrd="0" destOrd="0" presId="urn:microsoft.com/office/officeart/2008/layout/LinedList"/>
    <dgm:cxn modelId="{A1242EA6-0404-1040-929B-D3C3732CB27E}" type="presParOf" srcId="{CC635522-7485-4340-9836-717FADC4008E}" destId="{2A3FF302-61D5-EE4B-9E9F-E8212133F08B}" srcOrd="1" destOrd="0" presId="urn:microsoft.com/office/officeart/2008/layout/LinedList"/>
    <dgm:cxn modelId="{9816FCCB-B6A8-7E47-9C9A-C2A5D5B5EF9A}" type="presParOf" srcId="{477A29E7-A0BB-D840-9EBE-61220F8944CF}" destId="{8AB9962E-D979-C046-915F-174B4C3DF0E7}" srcOrd="12" destOrd="0" presId="urn:microsoft.com/office/officeart/2008/layout/LinedList"/>
    <dgm:cxn modelId="{E56E5833-BECC-9C49-9D45-AEDEACFA2A45}" type="presParOf" srcId="{477A29E7-A0BB-D840-9EBE-61220F8944CF}" destId="{D664792F-1F5D-4A4E-872D-635F1F77A870}" srcOrd="13" destOrd="0" presId="urn:microsoft.com/office/officeart/2008/layout/LinedList"/>
    <dgm:cxn modelId="{C470C724-388B-5848-870E-9A508FA30CAC}" type="presParOf" srcId="{D664792F-1F5D-4A4E-872D-635F1F77A870}" destId="{E10BE460-CAC0-EA4B-8C0E-BEE78E13C43E}" srcOrd="0" destOrd="0" presId="urn:microsoft.com/office/officeart/2008/layout/LinedList"/>
    <dgm:cxn modelId="{AE6E501F-A961-4A42-A506-9DE5BAD9512D}" type="presParOf" srcId="{D664792F-1F5D-4A4E-872D-635F1F77A870}" destId="{0C64D61A-7D52-DE4F-AD9E-CD7A2E135F3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FE6098F-7040-4D54-A2C2-13C5507D662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E468E2E-A345-4312-B338-B6C872F9687E}">
      <dgm:prSet/>
      <dgm:spPr/>
      <dgm:t>
        <a:bodyPr/>
        <a:lstStyle/>
        <a:p>
          <a:r>
            <a:rPr lang="en-CH" b="0" i="0"/>
            <a:t>Ridimensionamento</a:t>
          </a:r>
          <a:endParaRPr lang="en-US"/>
        </a:p>
      </dgm:t>
    </dgm:pt>
    <dgm:pt modelId="{317099F0-861C-49A5-BE0D-DC49993DC52D}" type="parTrans" cxnId="{F930B9A9-42C2-4A8D-BFF9-26251807E1DE}">
      <dgm:prSet/>
      <dgm:spPr/>
      <dgm:t>
        <a:bodyPr/>
        <a:lstStyle/>
        <a:p>
          <a:endParaRPr lang="en-US"/>
        </a:p>
      </dgm:t>
    </dgm:pt>
    <dgm:pt modelId="{E032E8E7-78AE-40B3-BDB5-BAADEAEC96AA}" type="sibTrans" cxnId="{F930B9A9-42C2-4A8D-BFF9-26251807E1DE}">
      <dgm:prSet/>
      <dgm:spPr/>
      <dgm:t>
        <a:bodyPr/>
        <a:lstStyle/>
        <a:p>
          <a:endParaRPr lang="en-US"/>
        </a:p>
      </dgm:t>
    </dgm:pt>
    <dgm:pt modelId="{AEDA9DC6-E048-4734-80AE-9AFD37CE96EB}">
      <dgm:prSet/>
      <dgm:spPr/>
      <dgm:t>
        <a:bodyPr/>
        <a:lstStyle/>
        <a:p>
          <a:r>
            <a:rPr lang="en-CH" b="0" i="0"/>
            <a:t>Ctrl Z</a:t>
          </a:r>
          <a:endParaRPr lang="en-US"/>
        </a:p>
      </dgm:t>
    </dgm:pt>
    <dgm:pt modelId="{CF282741-68D8-4A3F-8A42-814008867DC7}" type="parTrans" cxnId="{F0454E4A-B492-48BD-BBE1-1C736B9D9620}">
      <dgm:prSet/>
      <dgm:spPr/>
      <dgm:t>
        <a:bodyPr/>
        <a:lstStyle/>
        <a:p>
          <a:endParaRPr lang="en-US"/>
        </a:p>
      </dgm:t>
    </dgm:pt>
    <dgm:pt modelId="{68A99C34-85AA-45B6-9871-692963324BE6}" type="sibTrans" cxnId="{F0454E4A-B492-48BD-BBE1-1C736B9D9620}">
      <dgm:prSet/>
      <dgm:spPr/>
      <dgm:t>
        <a:bodyPr/>
        <a:lstStyle/>
        <a:p>
          <a:endParaRPr lang="en-US"/>
        </a:p>
      </dgm:t>
    </dgm:pt>
    <dgm:pt modelId="{B2255AD0-211B-4F67-BEC0-612C9B925A06}">
      <dgm:prSet/>
      <dgm:spPr/>
      <dgm:t>
        <a:bodyPr/>
        <a:lstStyle/>
        <a:p>
          <a:r>
            <a:rPr lang="en-CH" b="0" i="0"/>
            <a:t>Riempimento</a:t>
          </a:r>
          <a:endParaRPr lang="en-US"/>
        </a:p>
      </dgm:t>
    </dgm:pt>
    <dgm:pt modelId="{3FF05E06-CDD6-4182-A6CB-E6F22ACDCDE4}" type="parTrans" cxnId="{D91B7D84-69EA-45AD-865B-8C6FAC330EEC}">
      <dgm:prSet/>
      <dgm:spPr/>
      <dgm:t>
        <a:bodyPr/>
        <a:lstStyle/>
        <a:p>
          <a:endParaRPr lang="en-US"/>
        </a:p>
      </dgm:t>
    </dgm:pt>
    <dgm:pt modelId="{552854C8-93F0-4099-953E-142F820ADFBC}" type="sibTrans" cxnId="{D91B7D84-69EA-45AD-865B-8C6FAC330EEC}">
      <dgm:prSet/>
      <dgm:spPr/>
      <dgm:t>
        <a:bodyPr/>
        <a:lstStyle/>
        <a:p>
          <a:endParaRPr lang="en-US"/>
        </a:p>
      </dgm:t>
    </dgm:pt>
    <dgm:pt modelId="{00368854-228C-4BF3-B9F0-918DA039CEC1}">
      <dgm:prSet/>
      <dgm:spPr/>
      <dgm:t>
        <a:bodyPr/>
        <a:lstStyle/>
        <a:p>
          <a:r>
            <a:rPr lang="en-CH" b="0" i="0"/>
            <a:t>Rotazione</a:t>
          </a:r>
          <a:endParaRPr lang="en-US"/>
        </a:p>
      </dgm:t>
    </dgm:pt>
    <dgm:pt modelId="{6320CA6A-C567-4FFF-84B9-5E023B7240AA}" type="parTrans" cxnId="{65CFE696-93E7-4FE1-9AA4-E963431564BE}">
      <dgm:prSet/>
      <dgm:spPr/>
      <dgm:t>
        <a:bodyPr/>
        <a:lstStyle/>
        <a:p>
          <a:endParaRPr lang="en-US"/>
        </a:p>
      </dgm:t>
    </dgm:pt>
    <dgm:pt modelId="{E094AB3C-4B02-4E40-88D9-C157FE7B1978}" type="sibTrans" cxnId="{65CFE696-93E7-4FE1-9AA4-E963431564BE}">
      <dgm:prSet/>
      <dgm:spPr/>
      <dgm:t>
        <a:bodyPr/>
        <a:lstStyle/>
        <a:p>
          <a:endParaRPr lang="en-US"/>
        </a:p>
      </dgm:t>
    </dgm:pt>
    <dgm:pt modelId="{C6EC6B8E-9415-4036-9C30-56BE0EB00244}">
      <dgm:prSet/>
      <dgm:spPr/>
      <dgm:t>
        <a:bodyPr/>
        <a:lstStyle/>
        <a:p>
          <a:r>
            <a:rPr lang="en-CH" b="0" i="0"/>
            <a:t>Zoom</a:t>
          </a:r>
          <a:endParaRPr lang="en-US"/>
        </a:p>
      </dgm:t>
    </dgm:pt>
    <dgm:pt modelId="{2167BB0B-48A2-4354-BD60-62F14021C589}" type="parTrans" cxnId="{6F1D4EF8-F424-4C2E-B6AF-AA6630E37428}">
      <dgm:prSet/>
      <dgm:spPr/>
      <dgm:t>
        <a:bodyPr/>
        <a:lstStyle/>
        <a:p>
          <a:endParaRPr lang="en-US"/>
        </a:p>
      </dgm:t>
    </dgm:pt>
    <dgm:pt modelId="{8B1069F6-E3B3-44C1-9752-02E65B03FDC0}" type="sibTrans" cxnId="{6F1D4EF8-F424-4C2E-B6AF-AA6630E37428}">
      <dgm:prSet/>
      <dgm:spPr/>
      <dgm:t>
        <a:bodyPr/>
        <a:lstStyle/>
        <a:p>
          <a:endParaRPr lang="en-US"/>
        </a:p>
      </dgm:t>
    </dgm:pt>
    <dgm:pt modelId="{501485A9-42C2-0744-9B8A-3D441DE5ABEF}" type="pres">
      <dgm:prSet presAssocID="{1FE6098F-7040-4D54-A2C2-13C5507D6620}" presName="vert0" presStyleCnt="0">
        <dgm:presLayoutVars>
          <dgm:dir/>
          <dgm:animOne val="branch"/>
          <dgm:animLvl val="lvl"/>
        </dgm:presLayoutVars>
      </dgm:prSet>
      <dgm:spPr/>
    </dgm:pt>
    <dgm:pt modelId="{39FA475B-9C91-8941-9235-2374D2B5A13B}" type="pres">
      <dgm:prSet presAssocID="{4E468E2E-A345-4312-B338-B6C872F9687E}" presName="thickLine" presStyleLbl="alignNode1" presStyleIdx="0" presStyleCnt="5"/>
      <dgm:spPr/>
    </dgm:pt>
    <dgm:pt modelId="{16C260D0-5D54-EA4F-AF59-8BEB4E31A975}" type="pres">
      <dgm:prSet presAssocID="{4E468E2E-A345-4312-B338-B6C872F9687E}" presName="horz1" presStyleCnt="0"/>
      <dgm:spPr/>
    </dgm:pt>
    <dgm:pt modelId="{F4BE908C-C011-9C40-9972-0EE6A61ED851}" type="pres">
      <dgm:prSet presAssocID="{4E468E2E-A345-4312-B338-B6C872F9687E}" presName="tx1" presStyleLbl="revTx" presStyleIdx="0" presStyleCnt="5"/>
      <dgm:spPr/>
    </dgm:pt>
    <dgm:pt modelId="{1E7CC30D-DDF6-2746-A9FE-56FB8002CE0F}" type="pres">
      <dgm:prSet presAssocID="{4E468E2E-A345-4312-B338-B6C872F9687E}" presName="vert1" presStyleCnt="0"/>
      <dgm:spPr/>
    </dgm:pt>
    <dgm:pt modelId="{8E617302-C759-6245-A807-CF8A8FB12F32}" type="pres">
      <dgm:prSet presAssocID="{AEDA9DC6-E048-4734-80AE-9AFD37CE96EB}" presName="thickLine" presStyleLbl="alignNode1" presStyleIdx="1" presStyleCnt="5"/>
      <dgm:spPr/>
    </dgm:pt>
    <dgm:pt modelId="{AA4F6416-5AD6-2646-82FC-E09258BBFD97}" type="pres">
      <dgm:prSet presAssocID="{AEDA9DC6-E048-4734-80AE-9AFD37CE96EB}" presName="horz1" presStyleCnt="0"/>
      <dgm:spPr/>
    </dgm:pt>
    <dgm:pt modelId="{810C430A-C4E9-B848-8D4A-FE20E157B6DC}" type="pres">
      <dgm:prSet presAssocID="{AEDA9DC6-E048-4734-80AE-9AFD37CE96EB}" presName="tx1" presStyleLbl="revTx" presStyleIdx="1" presStyleCnt="5"/>
      <dgm:spPr/>
    </dgm:pt>
    <dgm:pt modelId="{425A74F2-9EDB-414A-876F-306E6EAB1D6F}" type="pres">
      <dgm:prSet presAssocID="{AEDA9DC6-E048-4734-80AE-9AFD37CE96EB}" presName="vert1" presStyleCnt="0"/>
      <dgm:spPr/>
    </dgm:pt>
    <dgm:pt modelId="{2722F987-9A4B-BE4F-ADDD-6881D9AE876F}" type="pres">
      <dgm:prSet presAssocID="{B2255AD0-211B-4F67-BEC0-612C9B925A06}" presName="thickLine" presStyleLbl="alignNode1" presStyleIdx="2" presStyleCnt="5"/>
      <dgm:spPr/>
    </dgm:pt>
    <dgm:pt modelId="{9DEB30EB-CFDB-CB40-AAAB-6DB66CEDB7ED}" type="pres">
      <dgm:prSet presAssocID="{B2255AD0-211B-4F67-BEC0-612C9B925A06}" presName="horz1" presStyleCnt="0"/>
      <dgm:spPr/>
    </dgm:pt>
    <dgm:pt modelId="{94C2CB17-1915-5447-8817-2E891940F4F8}" type="pres">
      <dgm:prSet presAssocID="{B2255AD0-211B-4F67-BEC0-612C9B925A06}" presName="tx1" presStyleLbl="revTx" presStyleIdx="2" presStyleCnt="5"/>
      <dgm:spPr/>
    </dgm:pt>
    <dgm:pt modelId="{A597C2A7-2A88-D04E-A612-37A2C629A41B}" type="pres">
      <dgm:prSet presAssocID="{B2255AD0-211B-4F67-BEC0-612C9B925A06}" presName="vert1" presStyleCnt="0"/>
      <dgm:spPr/>
    </dgm:pt>
    <dgm:pt modelId="{7FC81151-390F-8743-82FD-79E2F4CF3CCA}" type="pres">
      <dgm:prSet presAssocID="{00368854-228C-4BF3-B9F0-918DA039CEC1}" presName="thickLine" presStyleLbl="alignNode1" presStyleIdx="3" presStyleCnt="5"/>
      <dgm:spPr/>
    </dgm:pt>
    <dgm:pt modelId="{AD529F0D-7AC3-654B-B9B2-D0649B9EA303}" type="pres">
      <dgm:prSet presAssocID="{00368854-228C-4BF3-B9F0-918DA039CEC1}" presName="horz1" presStyleCnt="0"/>
      <dgm:spPr/>
    </dgm:pt>
    <dgm:pt modelId="{8506E211-2418-AA42-9D74-225594656A93}" type="pres">
      <dgm:prSet presAssocID="{00368854-228C-4BF3-B9F0-918DA039CEC1}" presName="tx1" presStyleLbl="revTx" presStyleIdx="3" presStyleCnt="5"/>
      <dgm:spPr/>
    </dgm:pt>
    <dgm:pt modelId="{2453DD9A-0F98-0145-89B5-5F121A74F844}" type="pres">
      <dgm:prSet presAssocID="{00368854-228C-4BF3-B9F0-918DA039CEC1}" presName="vert1" presStyleCnt="0"/>
      <dgm:spPr/>
    </dgm:pt>
    <dgm:pt modelId="{F5E11C2A-3BA6-B144-A42B-7D9670DA1926}" type="pres">
      <dgm:prSet presAssocID="{C6EC6B8E-9415-4036-9C30-56BE0EB00244}" presName="thickLine" presStyleLbl="alignNode1" presStyleIdx="4" presStyleCnt="5"/>
      <dgm:spPr/>
    </dgm:pt>
    <dgm:pt modelId="{248DC284-3C1C-6047-A4D6-D039D9CD5FFC}" type="pres">
      <dgm:prSet presAssocID="{C6EC6B8E-9415-4036-9C30-56BE0EB00244}" presName="horz1" presStyleCnt="0"/>
      <dgm:spPr/>
    </dgm:pt>
    <dgm:pt modelId="{29BF2750-B6EC-5842-B8F2-868EF40C828E}" type="pres">
      <dgm:prSet presAssocID="{C6EC6B8E-9415-4036-9C30-56BE0EB00244}" presName="tx1" presStyleLbl="revTx" presStyleIdx="4" presStyleCnt="5"/>
      <dgm:spPr/>
    </dgm:pt>
    <dgm:pt modelId="{58591200-CCAF-FC43-9C65-42FCBEFF5557}" type="pres">
      <dgm:prSet presAssocID="{C6EC6B8E-9415-4036-9C30-56BE0EB00244}" presName="vert1" presStyleCnt="0"/>
      <dgm:spPr/>
    </dgm:pt>
  </dgm:ptLst>
  <dgm:cxnLst>
    <dgm:cxn modelId="{C37AE10E-C6D0-104B-A316-17A6C4FBED92}" type="presOf" srcId="{00368854-228C-4BF3-B9F0-918DA039CEC1}" destId="{8506E211-2418-AA42-9D74-225594656A93}" srcOrd="0" destOrd="0" presId="urn:microsoft.com/office/officeart/2008/layout/LinedList"/>
    <dgm:cxn modelId="{F0454E4A-B492-48BD-BBE1-1C736B9D9620}" srcId="{1FE6098F-7040-4D54-A2C2-13C5507D6620}" destId="{AEDA9DC6-E048-4734-80AE-9AFD37CE96EB}" srcOrd="1" destOrd="0" parTransId="{CF282741-68D8-4A3F-8A42-814008867DC7}" sibTransId="{68A99C34-85AA-45B6-9871-692963324BE6}"/>
    <dgm:cxn modelId="{CA593B5C-37F0-B747-98DE-A077C4DC5F1B}" type="presOf" srcId="{4E468E2E-A345-4312-B338-B6C872F9687E}" destId="{F4BE908C-C011-9C40-9972-0EE6A61ED851}" srcOrd="0" destOrd="0" presId="urn:microsoft.com/office/officeart/2008/layout/LinedList"/>
    <dgm:cxn modelId="{B65DEB73-7EAC-E245-83E3-5FE8FDD28441}" type="presOf" srcId="{1FE6098F-7040-4D54-A2C2-13C5507D6620}" destId="{501485A9-42C2-0744-9B8A-3D441DE5ABEF}" srcOrd="0" destOrd="0" presId="urn:microsoft.com/office/officeart/2008/layout/LinedList"/>
    <dgm:cxn modelId="{19ABF077-C675-884B-A7CB-1439A4F10AC5}" type="presOf" srcId="{B2255AD0-211B-4F67-BEC0-612C9B925A06}" destId="{94C2CB17-1915-5447-8817-2E891940F4F8}" srcOrd="0" destOrd="0" presId="urn:microsoft.com/office/officeart/2008/layout/LinedList"/>
    <dgm:cxn modelId="{D91B7D84-69EA-45AD-865B-8C6FAC330EEC}" srcId="{1FE6098F-7040-4D54-A2C2-13C5507D6620}" destId="{B2255AD0-211B-4F67-BEC0-612C9B925A06}" srcOrd="2" destOrd="0" parTransId="{3FF05E06-CDD6-4182-A6CB-E6F22ACDCDE4}" sibTransId="{552854C8-93F0-4099-953E-142F820ADFBC}"/>
    <dgm:cxn modelId="{65CFE696-93E7-4FE1-9AA4-E963431564BE}" srcId="{1FE6098F-7040-4D54-A2C2-13C5507D6620}" destId="{00368854-228C-4BF3-B9F0-918DA039CEC1}" srcOrd="3" destOrd="0" parTransId="{6320CA6A-C567-4FFF-84B9-5E023B7240AA}" sibTransId="{E094AB3C-4B02-4E40-88D9-C157FE7B1978}"/>
    <dgm:cxn modelId="{F930B9A9-42C2-4A8D-BFF9-26251807E1DE}" srcId="{1FE6098F-7040-4D54-A2C2-13C5507D6620}" destId="{4E468E2E-A345-4312-B338-B6C872F9687E}" srcOrd="0" destOrd="0" parTransId="{317099F0-861C-49A5-BE0D-DC49993DC52D}" sibTransId="{E032E8E7-78AE-40B3-BDB5-BAADEAEC96AA}"/>
    <dgm:cxn modelId="{26DD7EDE-6D9B-6345-AF1E-49171E31A985}" type="presOf" srcId="{C6EC6B8E-9415-4036-9C30-56BE0EB00244}" destId="{29BF2750-B6EC-5842-B8F2-868EF40C828E}" srcOrd="0" destOrd="0" presId="urn:microsoft.com/office/officeart/2008/layout/LinedList"/>
    <dgm:cxn modelId="{91A980E0-D7E2-8041-BBF1-D57A1CA58A42}" type="presOf" srcId="{AEDA9DC6-E048-4734-80AE-9AFD37CE96EB}" destId="{810C430A-C4E9-B848-8D4A-FE20E157B6DC}" srcOrd="0" destOrd="0" presId="urn:microsoft.com/office/officeart/2008/layout/LinedList"/>
    <dgm:cxn modelId="{6F1D4EF8-F424-4C2E-B6AF-AA6630E37428}" srcId="{1FE6098F-7040-4D54-A2C2-13C5507D6620}" destId="{C6EC6B8E-9415-4036-9C30-56BE0EB00244}" srcOrd="4" destOrd="0" parTransId="{2167BB0B-48A2-4354-BD60-62F14021C589}" sibTransId="{8B1069F6-E3B3-44C1-9752-02E65B03FDC0}"/>
    <dgm:cxn modelId="{C79A61AC-4BA4-6347-8646-C7B470B5FC19}" type="presParOf" srcId="{501485A9-42C2-0744-9B8A-3D441DE5ABEF}" destId="{39FA475B-9C91-8941-9235-2374D2B5A13B}" srcOrd="0" destOrd="0" presId="urn:microsoft.com/office/officeart/2008/layout/LinedList"/>
    <dgm:cxn modelId="{C4E07714-AF5B-2742-B1F6-BF5EEA752CEB}" type="presParOf" srcId="{501485A9-42C2-0744-9B8A-3D441DE5ABEF}" destId="{16C260D0-5D54-EA4F-AF59-8BEB4E31A975}" srcOrd="1" destOrd="0" presId="urn:microsoft.com/office/officeart/2008/layout/LinedList"/>
    <dgm:cxn modelId="{2B18F8CC-B099-BD46-B4EE-FEAAB9036F52}" type="presParOf" srcId="{16C260D0-5D54-EA4F-AF59-8BEB4E31A975}" destId="{F4BE908C-C011-9C40-9972-0EE6A61ED851}" srcOrd="0" destOrd="0" presId="urn:microsoft.com/office/officeart/2008/layout/LinedList"/>
    <dgm:cxn modelId="{D2B49316-466D-104A-AE9C-1D797848A481}" type="presParOf" srcId="{16C260D0-5D54-EA4F-AF59-8BEB4E31A975}" destId="{1E7CC30D-DDF6-2746-A9FE-56FB8002CE0F}" srcOrd="1" destOrd="0" presId="urn:microsoft.com/office/officeart/2008/layout/LinedList"/>
    <dgm:cxn modelId="{49366C9E-DA09-3745-8770-3AC115C9090A}" type="presParOf" srcId="{501485A9-42C2-0744-9B8A-3D441DE5ABEF}" destId="{8E617302-C759-6245-A807-CF8A8FB12F32}" srcOrd="2" destOrd="0" presId="urn:microsoft.com/office/officeart/2008/layout/LinedList"/>
    <dgm:cxn modelId="{29BACA39-705D-A34D-9907-F44F672C987B}" type="presParOf" srcId="{501485A9-42C2-0744-9B8A-3D441DE5ABEF}" destId="{AA4F6416-5AD6-2646-82FC-E09258BBFD97}" srcOrd="3" destOrd="0" presId="urn:microsoft.com/office/officeart/2008/layout/LinedList"/>
    <dgm:cxn modelId="{A2AF02B4-86C7-7A47-8D3E-B11148EE120A}" type="presParOf" srcId="{AA4F6416-5AD6-2646-82FC-E09258BBFD97}" destId="{810C430A-C4E9-B848-8D4A-FE20E157B6DC}" srcOrd="0" destOrd="0" presId="urn:microsoft.com/office/officeart/2008/layout/LinedList"/>
    <dgm:cxn modelId="{F7F415A7-8DDE-F942-A9C1-B9D9F7C2C302}" type="presParOf" srcId="{AA4F6416-5AD6-2646-82FC-E09258BBFD97}" destId="{425A74F2-9EDB-414A-876F-306E6EAB1D6F}" srcOrd="1" destOrd="0" presId="urn:microsoft.com/office/officeart/2008/layout/LinedList"/>
    <dgm:cxn modelId="{C4BB4725-ABB1-5B48-A96F-DC97FFF2B83B}" type="presParOf" srcId="{501485A9-42C2-0744-9B8A-3D441DE5ABEF}" destId="{2722F987-9A4B-BE4F-ADDD-6881D9AE876F}" srcOrd="4" destOrd="0" presId="urn:microsoft.com/office/officeart/2008/layout/LinedList"/>
    <dgm:cxn modelId="{BDBD12D1-F9AA-9B4C-A4A9-E92BEC4BEEE8}" type="presParOf" srcId="{501485A9-42C2-0744-9B8A-3D441DE5ABEF}" destId="{9DEB30EB-CFDB-CB40-AAAB-6DB66CEDB7ED}" srcOrd="5" destOrd="0" presId="urn:microsoft.com/office/officeart/2008/layout/LinedList"/>
    <dgm:cxn modelId="{3CFB6678-3F0B-6B4B-ABE5-979E29546353}" type="presParOf" srcId="{9DEB30EB-CFDB-CB40-AAAB-6DB66CEDB7ED}" destId="{94C2CB17-1915-5447-8817-2E891940F4F8}" srcOrd="0" destOrd="0" presId="urn:microsoft.com/office/officeart/2008/layout/LinedList"/>
    <dgm:cxn modelId="{AE0A72AF-C7C4-5A4A-9919-EAA71CDCA451}" type="presParOf" srcId="{9DEB30EB-CFDB-CB40-AAAB-6DB66CEDB7ED}" destId="{A597C2A7-2A88-D04E-A612-37A2C629A41B}" srcOrd="1" destOrd="0" presId="urn:microsoft.com/office/officeart/2008/layout/LinedList"/>
    <dgm:cxn modelId="{BEADCC08-D4DA-CD4A-A8F1-DCD8C8FCE006}" type="presParOf" srcId="{501485A9-42C2-0744-9B8A-3D441DE5ABEF}" destId="{7FC81151-390F-8743-82FD-79E2F4CF3CCA}" srcOrd="6" destOrd="0" presId="urn:microsoft.com/office/officeart/2008/layout/LinedList"/>
    <dgm:cxn modelId="{487CC481-ABFF-444B-8BB8-FB77432B7F6B}" type="presParOf" srcId="{501485A9-42C2-0744-9B8A-3D441DE5ABEF}" destId="{AD529F0D-7AC3-654B-B9B2-D0649B9EA303}" srcOrd="7" destOrd="0" presId="urn:microsoft.com/office/officeart/2008/layout/LinedList"/>
    <dgm:cxn modelId="{407C1FBF-7E0A-3340-B54D-3C5A718374D1}" type="presParOf" srcId="{AD529F0D-7AC3-654B-B9B2-D0649B9EA303}" destId="{8506E211-2418-AA42-9D74-225594656A93}" srcOrd="0" destOrd="0" presId="urn:microsoft.com/office/officeart/2008/layout/LinedList"/>
    <dgm:cxn modelId="{2B8CED9E-9465-D84C-AA3C-EE9146CEA5D8}" type="presParOf" srcId="{AD529F0D-7AC3-654B-B9B2-D0649B9EA303}" destId="{2453DD9A-0F98-0145-89B5-5F121A74F844}" srcOrd="1" destOrd="0" presId="urn:microsoft.com/office/officeart/2008/layout/LinedList"/>
    <dgm:cxn modelId="{FC39FB7C-E9AA-BD4A-B14A-DCFAAEBE88BC}" type="presParOf" srcId="{501485A9-42C2-0744-9B8A-3D441DE5ABEF}" destId="{F5E11C2A-3BA6-B144-A42B-7D9670DA1926}" srcOrd="8" destOrd="0" presId="urn:microsoft.com/office/officeart/2008/layout/LinedList"/>
    <dgm:cxn modelId="{EAE5467A-B08A-0C4B-9D3F-EFED38F60773}" type="presParOf" srcId="{501485A9-42C2-0744-9B8A-3D441DE5ABEF}" destId="{248DC284-3C1C-6047-A4D6-D039D9CD5FFC}" srcOrd="9" destOrd="0" presId="urn:microsoft.com/office/officeart/2008/layout/LinedList"/>
    <dgm:cxn modelId="{BAFBA628-D303-0347-899C-A0D00CF91478}" type="presParOf" srcId="{248DC284-3C1C-6047-A4D6-D039D9CD5FFC}" destId="{29BF2750-B6EC-5842-B8F2-868EF40C828E}" srcOrd="0" destOrd="0" presId="urn:microsoft.com/office/officeart/2008/layout/LinedList"/>
    <dgm:cxn modelId="{75C93107-87A7-CA43-8D35-2E2FE225CB43}" type="presParOf" srcId="{248DC284-3C1C-6047-A4D6-D039D9CD5FFC}" destId="{58591200-CCAF-FC43-9C65-42FCBEFF555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A073D2-94CD-E748-BB51-CB0BFDBE5A39}">
      <dsp:nvSpPr>
        <dsp:cNvPr id="0" name=""/>
        <dsp:cNvSpPr/>
      </dsp:nvSpPr>
      <dsp:spPr>
        <a:xfrm>
          <a:off x="0" y="640"/>
          <a:ext cx="63912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2D5326-6E4F-F24C-B6F8-CEE6163BB208}">
      <dsp:nvSpPr>
        <dsp:cNvPr id="0" name=""/>
        <dsp:cNvSpPr/>
      </dsp:nvSpPr>
      <dsp:spPr>
        <a:xfrm>
          <a:off x="0" y="640"/>
          <a:ext cx="6391275" cy="1049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900" kern="1200"/>
            <a:t>Il virtual painter</a:t>
          </a:r>
          <a:endParaRPr lang="en-US" sz="2900" kern="1200"/>
        </a:p>
      </dsp:txBody>
      <dsp:txXfrm>
        <a:off x="0" y="640"/>
        <a:ext cx="6391275" cy="1049081"/>
      </dsp:txXfrm>
    </dsp:sp>
    <dsp:sp modelId="{A237BE3E-A321-8042-A4D9-B88AEA72E0B5}">
      <dsp:nvSpPr>
        <dsp:cNvPr id="0" name=""/>
        <dsp:cNvSpPr/>
      </dsp:nvSpPr>
      <dsp:spPr>
        <a:xfrm>
          <a:off x="0" y="1049721"/>
          <a:ext cx="6391275" cy="0"/>
        </a:xfrm>
        <a:prstGeom prst="line">
          <a:avLst/>
        </a:prstGeom>
        <a:solidFill>
          <a:schemeClr val="accent2">
            <a:hueOff val="-4941430"/>
            <a:satOff val="225"/>
            <a:lumOff val="0"/>
            <a:alphaOff val="0"/>
          </a:schemeClr>
        </a:solidFill>
        <a:ln w="19050" cap="rnd" cmpd="sng" algn="ctr">
          <a:solidFill>
            <a:schemeClr val="accent2">
              <a:hueOff val="-4941430"/>
              <a:satOff val="225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F3AA49-02A3-2E4E-BDE5-126FC5829E74}">
      <dsp:nvSpPr>
        <dsp:cNvPr id="0" name=""/>
        <dsp:cNvSpPr/>
      </dsp:nvSpPr>
      <dsp:spPr>
        <a:xfrm>
          <a:off x="0" y="1049721"/>
          <a:ext cx="6391275" cy="1049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900" kern="1200"/>
            <a:t>Analisi</a:t>
          </a:r>
          <a:endParaRPr lang="en-US" sz="2900" kern="1200"/>
        </a:p>
      </dsp:txBody>
      <dsp:txXfrm>
        <a:off x="0" y="1049721"/>
        <a:ext cx="6391275" cy="1049081"/>
      </dsp:txXfrm>
    </dsp:sp>
    <dsp:sp modelId="{B535D897-CE78-484A-AF35-9D36CD20849D}">
      <dsp:nvSpPr>
        <dsp:cNvPr id="0" name=""/>
        <dsp:cNvSpPr/>
      </dsp:nvSpPr>
      <dsp:spPr>
        <a:xfrm>
          <a:off x="0" y="2098802"/>
          <a:ext cx="6391275" cy="0"/>
        </a:xfrm>
        <a:prstGeom prst="line">
          <a:avLst/>
        </a:prstGeom>
        <a:solidFill>
          <a:schemeClr val="accent2">
            <a:hueOff val="-9882860"/>
            <a:satOff val="451"/>
            <a:lumOff val="0"/>
            <a:alphaOff val="0"/>
          </a:schemeClr>
        </a:solidFill>
        <a:ln w="19050" cap="rnd" cmpd="sng" algn="ctr">
          <a:solidFill>
            <a:schemeClr val="accent2">
              <a:hueOff val="-9882860"/>
              <a:satOff val="451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2FA672-5E53-A643-ADE5-FDE4A33CAF8D}">
      <dsp:nvSpPr>
        <dsp:cNvPr id="0" name=""/>
        <dsp:cNvSpPr/>
      </dsp:nvSpPr>
      <dsp:spPr>
        <a:xfrm>
          <a:off x="0" y="2098802"/>
          <a:ext cx="6391275" cy="1049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900" kern="1200" dirty="0"/>
            <a:t>Progettazione e implementazione</a:t>
          </a:r>
          <a:endParaRPr lang="en-US" sz="2900" kern="1200" dirty="0"/>
        </a:p>
      </dsp:txBody>
      <dsp:txXfrm>
        <a:off x="0" y="2098802"/>
        <a:ext cx="6391275" cy="1049081"/>
      </dsp:txXfrm>
    </dsp:sp>
    <dsp:sp modelId="{AA4DD49C-FB49-F448-8E7B-E2F795D181D4}">
      <dsp:nvSpPr>
        <dsp:cNvPr id="0" name=""/>
        <dsp:cNvSpPr/>
      </dsp:nvSpPr>
      <dsp:spPr>
        <a:xfrm>
          <a:off x="0" y="3147884"/>
          <a:ext cx="6391275" cy="0"/>
        </a:xfrm>
        <a:prstGeom prst="line">
          <a:avLst/>
        </a:prstGeom>
        <a:solidFill>
          <a:schemeClr val="accent2">
            <a:hueOff val="-14824290"/>
            <a:satOff val="676"/>
            <a:lumOff val="0"/>
            <a:alphaOff val="0"/>
          </a:schemeClr>
        </a:solidFill>
        <a:ln w="19050" cap="rnd" cmpd="sng" algn="ctr">
          <a:solidFill>
            <a:schemeClr val="accent2">
              <a:hueOff val="-14824290"/>
              <a:satOff val="676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20145F-09E5-E84A-81F0-1687F1A57FBC}">
      <dsp:nvSpPr>
        <dsp:cNvPr id="0" name=""/>
        <dsp:cNvSpPr/>
      </dsp:nvSpPr>
      <dsp:spPr>
        <a:xfrm>
          <a:off x="0" y="3147884"/>
          <a:ext cx="6391275" cy="1049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900" kern="1200" dirty="0"/>
            <a:t>Test</a:t>
          </a:r>
          <a:endParaRPr lang="en-US" sz="2900" kern="1200" dirty="0"/>
        </a:p>
      </dsp:txBody>
      <dsp:txXfrm>
        <a:off x="0" y="3147884"/>
        <a:ext cx="6391275" cy="1049081"/>
      </dsp:txXfrm>
    </dsp:sp>
    <dsp:sp modelId="{36BA6E17-D9DC-A145-B4B0-CE7279747CC0}">
      <dsp:nvSpPr>
        <dsp:cNvPr id="0" name=""/>
        <dsp:cNvSpPr/>
      </dsp:nvSpPr>
      <dsp:spPr>
        <a:xfrm>
          <a:off x="0" y="4196965"/>
          <a:ext cx="6391275" cy="0"/>
        </a:xfrm>
        <a:prstGeom prst="line">
          <a:avLst/>
        </a:prstGeom>
        <a:solidFill>
          <a:schemeClr val="accent2">
            <a:hueOff val="-19765721"/>
            <a:satOff val="901"/>
            <a:lumOff val="0"/>
            <a:alphaOff val="0"/>
          </a:schemeClr>
        </a:solidFill>
        <a:ln w="19050" cap="rnd" cmpd="sng" algn="ctr">
          <a:solidFill>
            <a:schemeClr val="accent2">
              <a:hueOff val="-19765721"/>
              <a:satOff val="901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6177D9-86BE-1547-8805-E5B715991822}">
      <dsp:nvSpPr>
        <dsp:cNvPr id="0" name=""/>
        <dsp:cNvSpPr/>
      </dsp:nvSpPr>
      <dsp:spPr>
        <a:xfrm>
          <a:off x="0" y="4196965"/>
          <a:ext cx="6391275" cy="1049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900" kern="1200"/>
            <a:t>Demo</a:t>
          </a:r>
          <a:endParaRPr lang="en-US" sz="2900" kern="1200"/>
        </a:p>
      </dsp:txBody>
      <dsp:txXfrm>
        <a:off x="0" y="4196965"/>
        <a:ext cx="6391275" cy="10490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0DE7A7-422E-0746-A7FF-AB2409764961}">
      <dsp:nvSpPr>
        <dsp:cNvPr id="0" name=""/>
        <dsp:cNvSpPr/>
      </dsp:nvSpPr>
      <dsp:spPr>
        <a:xfrm>
          <a:off x="0" y="507"/>
          <a:ext cx="9997439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4F8D12-F324-1947-824A-F31BCCE69A16}">
      <dsp:nvSpPr>
        <dsp:cNvPr id="0" name=""/>
        <dsp:cNvSpPr/>
      </dsp:nvSpPr>
      <dsp:spPr>
        <a:xfrm>
          <a:off x="0" y="507"/>
          <a:ext cx="9997439" cy="59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700" kern="1200"/>
            <a:t>Tracciamento delle mani</a:t>
          </a:r>
          <a:endParaRPr lang="en-US" sz="2700" kern="1200"/>
        </a:p>
      </dsp:txBody>
      <dsp:txXfrm>
        <a:off x="0" y="507"/>
        <a:ext cx="9997439" cy="594310"/>
      </dsp:txXfrm>
    </dsp:sp>
    <dsp:sp modelId="{F74F5A28-7F88-E347-8F4C-24F5234098F6}">
      <dsp:nvSpPr>
        <dsp:cNvPr id="0" name=""/>
        <dsp:cNvSpPr/>
      </dsp:nvSpPr>
      <dsp:spPr>
        <a:xfrm>
          <a:off x="0" y="594818"/>
          <a:ext cx="9997439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80FD51-C8A7-3041-BC58-C5E082BAD093}">
      <dsp:nvSpPr>
        <dsp:cNvPr id="0" name=""/>
        <dsp:cNvSpPr/>
      </dsp:nvSpPr>
      <dsp:spPr>
        <a:xfrm>
          <a:off x="0" y="594818"/>
          <a:ext cx="9997439" cy="59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700" kern="1200"/>
            <a:t>Possibilità di selezione di diversi strumenti</a:t>
          </a:r>
          <a:endParaRPr lang="en-US" sz="2700" kern="1200"/>
        </a:p>
      </dsp:txBody>
      <dsp:txXfrm>
        <a:off x="0" y="594818"/>
        <a:ext cx="9997439" cy="594310"/>
      </dsp:txXfrm>
    </dsp:sp>
    <dsp:sp modelId="{D88862CC-2D17-384F-970C-74210EEADFBA}">
      <dsp:nvSpPr>
        <dsp:cNvPr id="0" name=""/>
        <dsp:cNvSpPr/>
      </dsp:nvSpPr>
      <dsp:spPr>
        <a:xfrm>
          <a:off x="0" y="1189129"/>
          <a:ext cx="9997439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FCAA1-4B85-0644-BF00-AEA1A82104F6}">
      <dsp:nvSpPr>
        <dsp:cNvPr id="0" name=""/>
        <dsp:cNvSpPr/>
      </dsp:nvSpPr>
      <dsp:spPr>
        <a:xfrm>
          <a:off x="0" y="1189129"/>
          <a:ext cx="9997439" cy="59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700" kern="1200" dirty="0"/>
            <a:t>Possibilità di selezione del colore con cui disegnare</a:t>
          </a:r>
          <a:endParaRPr lang="en-US" sz="2700" kern="1200" dirty="0"/>
        </a:p>
      </dsp:txBody>
      <dsp:txXfrm>
        <a:off x="0" y="1189129"/>
        <a:ext cx="9997439" cy="594310"/>
      </dsp:txXfrm>
    </dsp:sp>
    <dsp:sp modelId="{3C6FFB41-93F2-0A48-9D6B-09EE1419DF97}">
      <dsp:nvSpPr>
        <dsp:cNvPr id="0" name=""/>
        <dsp:cNvSpPr/>
      </dsp:nvSpPr>
      <dsp:spPr>
        <a:xfrm>
          <a:off x="0" y="1783439"/>
          <a:ext cx="9997439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13C5A1-FE4A-C94B-8948-83095BF34FC6}">
      <dsp:nvSpPr>
        <dsp:cNvPr id="0" name=""/>
        <dsp:cNvSpPr/>
      </dsp:nvSpPr>
      <dsp:spPr>
        <a:xfrm>
          <a:off x="0" y="1783439"/>
          <a:ext cx="9997439" cy="59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700" kern="1200"/>
            <a:t>Possibilità di disegnare a mano libera</a:t>
          </a:r>
          <a:endParaRPr lang="en-US" sz="2700" kern="1200"/>
        </a:p>
      </dsp:txBody>
      <dsp:txXfrm>
        <a:off x="0" y="1783439"/>
        <a:ext cx="9997439" cy="594310"/>
      </dsp:txXfrm>
    </dsp:sp>
    <dsp:sp modelId="{6C4CE57A-2B3C-C34F-A1F9-466D86829904}">
      <dsp:nvSpPr>
        <dsp:cNvPr id="0" name=""/>
        <dsp:cNvSpPr/>
      </dsp:nvSpPr>
      <dsp:spPr>
        <a:xfrm>
          <a:off x="0" y="2377750"/>
          <a:ext cx="9997439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649B81-190E-2E44-B8B7-18D30B5AAFE8}">
      <dsp:nvSpPr>
        <dsp:cNvPr id="0" name=""/>
        <dsp:cNvSpPr/>
      </dsp:nvSpPr>
      <dsp:spPr>
        <a:xfrm>
          <a:off x="0" y="2377750"/>
          <a:ext cx="9997439" cy="59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/>
            <a:t>Possibilità di salvare i disegni</a:t>
          </a:r>
          <a:endParaRPr lang="en-US" sz="2700" kern="1200"/>
        </a:p>
      </dsp:txBody>
      <dsp:txXfrm>
        <a:off x="0" y="2377750"/>
        <a:ext cx="9997439" cy="594310"/>
      </dsp:txXfrm>
    </dsp:sp>
    <dsp:sp modelId="{171ED543-40CC-1847-8A14-79C922E09C3F}">
      <dsp:nvSpPr>
        <dsp:cNvPr id="0" name=""/>
        <dsp:cNvSpPr/>
      </dsp:nvSpPr>
      <dsp:spPr>
        <a:xfrm>
          <a:off x="0" y="2972060"/>
          <a:ext cx="9997439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CA7D0F-B19A-E246-9165-F2AEECF2434C}">
      <dsp:nvSpPr>
        <dsp:cNvPr id="0" name=""/>
        <dsp:cNvSpPr/>
      </dsp:nvSpPr>
      <dsp:spPr>
        <a:xfrm>
          <a:off x="0" y="2972060"/>
          <a:ext cx="9997439" cy="59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/>
            <a:t>Possibilità di importare immagini da modificare</a:t>
          </a:r>
          <a:endParaRPr lang="en-US" sz="2700" kern="1200"/>
        </a:p>
      </dsp:txBody>
      <dsp:txXfrm>
        <a:off x="0" y="2972060"/>
        <a:ext cx="9997439" cy="594310"/>
      </dsp:txXfrm>
    </dsp:sp>
    <dsp:sp modelId="{8AB9962E-D979-C046-915F-174B4C3DF0E7}">
      <dsp:nvSpPr>
        <dsp:cNvPr id="0" name=""/>
        <dsp:cNvSpPr/>
      </dsp:nvSpPr>
      <dsp:spPr>
        <a:xfrm>
          <a:off x="0" y="3566371"/>
          <a:ext cx="9997439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0BE460-CAC0-EA4B-8C0E-BEE78E13C43E}">
      <dsp:nvSpPr>
        <dsp:cNvPr id="0" name=""/>
        <dsp:cNvSpPr/>
      </dsp:nvSpPr>
      <dsp:spPr>
        <a:xfrm>
          <a:off x="0" y="3566371"/>
          <a:ext cx="9997439" cy="59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Deve essere un applicativo stand alone</a:t>
          </a:r>
          <a:endParaRPr lang="en-US" sz="2700" kern="1200" dirty="0"/>
        </a:p>
      </dsp:txBody>
      <dsp:txXfrm>
        <a:off x="0" y="3566371"/>
        <a:ext cx="9997439" cy="5943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FA475B-9C91-8941-9235-2374D2B5A13B}">
      <dsp:nvSpPr>
        <dsp:cNvPr id="0" name=""/>
        <dsp:cNvSpPr/>
      </dsp:nvSpPr>
      <dsp:spPr>
        <a:xfrm>
          <a:off x="0" y="417"/>
          <a:ext cx="88249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BE908C-C011-9C40-9972-0EE6A61ED851}">
      <dsp:nvSpPr>
        <dsp:cNvPr id="0" name=""/>
        <dsp:cNvSpPr/>
      </dsp:nvSpPr>
      <dsp:spPr>
        <a:xfrm>
          <a:off x="0" y="417"/>
          <a:ext cx="8824913" cy="683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3100" b="0" i="0" kern="1200"/>
            <a:t>Ridimensionamento</a:t>
          </a:r>
          <a:endParaRPr lang="en-US" sz="3100" kern="1200"/>
        </a:p>
      </dsp:txBody>
      <dsp:txXfrm>
        <a:off x="0" y="417"/>
        <a:ext cx="8824913" cy="683093"/>
      </dsp:txXfrm>
    </dsp:sp>
    <dsp:sp modelId="{8E617302-C759-6245-A807-CF8A8FB12F32}">
      <dsp:nvSpPr>
        <dsp:cNvPr id="0" name=""/>
        <dsp:cNvSpPr/>
      </dsp:nvSpPr>
      <dsp:spPr>
        <a:xfrm>
          <a:off x="0" y="683510"/>
          <a:ext cx="88249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0C430A-C4E9-B848-8D4A-FE20E157B6DC}">
      <dsp:nvSpPr>
        <dsp:cNvPr id="0" name=""/>
        <dsp:cNvSpPr/>
      </dsp:nvSpPr>
      <dsp:spPr>
        <a:xfrm>
          <a:off x="0" y="683510"/>
          <a:ext cx="8824913" cy="683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3100" b="0" i="0" kern="1200"/>
            <a:t>Ctrl Z</a:t>
          </a:r>
          <a:endParaRPr lang="en-US" sz="3100" kern="1200"/>
        </a:p>
      </dsp:txBody>
      <dsp:txXfrm>
        <a:off x="0" y="683510"/>
        <a:ext cx="8824913" cy="683093"/>
      </dsp:txXfrm>
    </dsp:sp>
    <dsp:sp modelId="{2722F987-9A4B-BE4F-ADDD-6881D9AE876F}">
      <dsp:nvSpPr>
        <dsp:cNvPr id="0" name=""/>
        <dsp:cNvSpPr/>
      </dsp:nvSpPr>
      <dsp:spPr>
        <a:xfrm>
          <a:off x="0" y="1366603"/>
          <a:ext cx="88249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2CB17-1915-5447-8817-2E891940F4F8}">
      <dsp:nvSpPr>
        <dsp:cNvPr id="0" name=""/>
        <dsp:cNvSpPr/>
      </dsp:nvSpPr>
      <dsp:spPr>
        <a:xfrm>
          <a:off x="0" y="1366603"/>
          <a:ext cx="8824913" cy="683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3100" b="0" i="0" kern="1200"/>
            <a:t>Riempimento</a:t>
          </a:r>
          <a:endParaRPr lang="en-US" sz="3100" kern="1200"/>
        </a:p>
      </dsp:txBody>
      <dsp:txXfrm>
        <a:off x="0" y="1366603"/>
        <a:ext cx="8824913" cy="683093"/>
      </dsp:txXfrm>
    </dsp:sp>
    <dsp:sp modelId="{7FC81151-390F-8743-82FD-79E2F4CF3CCA}">
      <dsp:nvSpPr>
        <dsp:cNvPr id="0" name=""/>
        <dsp:cNvSpPr/>
      </dsp:nvSpPr>
      <dsp:spPr>
        <a:xfrm>
          <a:off x="0" y="2049696"/>
          <a:ext cx="88249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06E211-2418-AA42-9D74-225594656A93}">
      <dsp:nvSpPr>
        <dsp:cNvPr id="0" name=""/>
        <dsp:cNvSpPr/>
      </dsp:nvSpPr>
      <dsp:spPr>
        <a:xfrm>
          <a:off x="0" y="2049696"/>
          <a:ext cx="8824913" cy="683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3100" b="0" i="0" kern="1200"/>
            <a:t>Rotazione</a:t>
          </a:r>
          <a:endParaRPr lang="en-US" sz="3100" kern="1200"/>
        </a:p>
      </dsp:txBody>
      <dsp:txXfrm>
        <a:off x="0" y="2049696"/>
        <a:ext cx="8824913" cy="683093"/>
      </dsp:txXfrm>
    </dsp:sp>
    <dsp:sp modelId="{F5E11C2A-3BA6-B144-A42B-7D9670DA1926}">
      <dsp:nvSpPr>
        <dsp:cNvPr id="0" name=""/>
        <dsp:cNvSpPr/>
      </dsp:nvSpPr>
      <dsp:spPr>
        <a:xfrm>
          <a:off x="0" y="2732789"/>
          <a:ext cx="88249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BF2750-B6EC-5842-B8F2-868EF40C828E}">
      <dsp:nvSpPr>
        <dsp:cNvPr id="0" name=""/>
        <dsp:cNvSpPr/>
      </dsp:nvSpPr>
      <dsp:spPr>
        <a:xfrm>
          <a:off x="0" y="2732789"/>
          <a:ext cx="8824913" cy="683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3100" b="0" i="0" kern="1200"/>
            <a:t>Zoom</a:t>
          </a:r>
          <a:endParaRPr lang="en-US" sz="3100" kern="1200"/>
        </a:p>
      </dsp:txBody>
      <dsp:txXfrm>
        <a:off x="0" y="2732789"/>
        <a:ext cx="8824913" cy="6830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2A36BBC2-F852-DA45-B33C-E7791D136D48}" type="datetimeFigureOut">
              <a:rPr lang="en-CH" smtClean="0"/>
              <a:t>20.05.21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3B5CF0B-0012-BA47-83B8-ACEADAE5870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53346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6BBC2-F852-DA45-B33C-E7791D136D48}" type="datetimeFigureOut">
              <a:rPr lang="en-CH" smtClean="0"/>
              <a:t>20.05.21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CF0B-0012-BA47-83B8-ACEADAE5870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8351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6BBC2-F852-DA45-B33C-E7791D136D48}" type="datetimeFigureOut">
              <a:rPr lang="en-CH" smtClean="0"/>
              <a:t>20.05.21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CF0B-0012-BA47-83B8-ACEADAE5870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749812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6BBC2-F852-DA45-B33C-E7791D136D48}" type="datetimeFigureOut">
              <a:rPr lang="en-CH" smtClean="0"/>
              <a:t>20.05.21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CF0B-0012-BA47-83B8-ACEADAE5870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900503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6BBC2-F852-DA45-B33C-E7791D136D48}" type="datetimeFigureOut">
              <a:rPr lang="en-CH" smtClean="0"/>
              <a:t>20.05.21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CF0B-0012-BA47-83B8-ACEADAE5870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886842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6BBC2-F852-DA45-B33C-E7791D136D48}" type="datetimeFigureOut">
              <a:rPr lang="en-CH" smtClean="0"/>
              <a:t>20.05.21</a:t>
            </a:fld>
            <a:endParaRPr lang="en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CF0B-0012-BA47-83B8-ACEADAE5870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311090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6BBC2-F852-DA45-B33C-E7791D136D48}" type="datetimeFigureOut">
              <a:rPr lang="en-CH" smtClean="0"/>
              <a:t>20.05.21</a:t>
            </a:fld>
            <a:endParaRPr lang="en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CF0B-0012-BA47-83B8-ACEADAE5870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37733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2A36BBC2-F852-DA45-B33C-E7791D136D48}" type="datetimeFigureOut">
              <a:rPr lang="en-CH" smtClean="0"/>
              <a:t>20.05.21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CF0B-0012-BA47-83B8-ACEADAE5870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71999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2A36BBC2-F852-DA45-B33C-E7791D136D48}" type="datetimeFigureOut">
              <a:rPr lang="en-CH" smtClean="0"/>
              <a:t>20.05.21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CF0B-0012-BA47-83B8-ACEADAE5870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18970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6BBC2-F852-DA45-B33C-E7791D136D48}" type="datetimeFigureOut">
              <a:rPr lang="en-CH" smtClean="0"/>
              <a:t>20.05.21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CF0B-0012-BA47-83B8-ACEADAE5870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36481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6BBC2-F852-DA45-B33C-E7791D136D48}" type="datetimeFigureOut">
              <a:rPr lang="en-CH" smtClean="0"/>
              <a:t>20.05.21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CF0B-0012-BA47-83B8-ACEADAE5870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2450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6BBC2-F852-DA45-B33C-E7791D136D48}" type="datetimeFigureOut">
              <a:rPr lang="en-CH" smtClean="0"/>
              <a:t>20.05.21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CF0B-0012-BA47-83B8-ACEADAE5870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41482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6BBC2-F852-DA45-B33C-E7791D136D48}" type="datetimeFigureOut">
              <a:rPr lang="en-CH" smtClean="0"/>
              <a:t>20.05.21</a:t>
            </a:fld>
            <a:endParaRPr lang="en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CF0B-0012-BA47-83B8-ACEADAE5870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55116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6BBC2-F852-DA45-B33C-E7791D136D48}" type="datetimeFigureOut">
              <a:rPr lang="en-CH" smtClean="0"/>
              <a:t>20.05.21</a:t>
            </a:fld>
            <a:endParaRPr lang="en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CF0B-0012-BA47-83B8-ACEADAE5870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67005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6BBC2-F852-DA45-B33C-E7791D136D48}" type="datetimeFigureOut">
              <a:rPr lang="en-CH" smtClean="0"/>
              <a:t>20.05.21</a:t>
            </a:fld>
            <a:endParaRPr lang="en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CF0B-0012-BA47-83B8-ACEADAE5870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33792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6BBC2-F852-DA45-B33C-E7791D136D48}" type="datetimeFigureOut">
              <a:rPr lang="en-CH" smtClean="0"/>
              <a:t>20.05.21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CF0B-0012-BA47-83B8-ACEADAE5870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05293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6BBC2-F852-DA45-B33C-E7791D136D48}" type="datetimeFigureOut">
              <a:rPr lang="en-CH" smtClean="0"/>
              <a:t>20.05.21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CF0B-0012-BA47-83B8-ACEADAE5870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68374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A36BBC2-F852-DA45-B33C-E7791D136D48}" type="datetimeFigureOut">
              <a:rPr lang="en-CH" smtClean="0"/>
              <a:t>20.05.21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CH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03B5CF0B-0012-BA47-83B8-ACEADAE5870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4011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  <p:sldLayoutId id="214748383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5" name="Rectangle 8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CB89E1-F5BB-AE45-A324-8FEA9DF5FC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1169773"/>
            <a:ext cx="8825658" cy="2870161"/>
          </a:xfrm>
        </p:spPr>
        <p:txBody>
          <a:bodyPr anchor="b">
            <a:normAutofit/>
          </a:bodyPr>
          <a:lstStyle/>
          <a:p>
            <a:pPr algn="ctr"/>
            <a:r>
              <a:rPr lang="en-CH" dirty="0">
                <a:solidFill>
                  <a:schemeClr val="tx1"/>
                </a:solidFill>
              </a:rPr>
              <a:t>Virtual Painter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32362F-0827-044C-ABEA-B21E406C07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3171" y="4293441"/>
            <a:ext cx="8825658" cy="1234148"/>
          </a:xfrm>
        </p:spPr>
        <p:txBody>
          <a:bodyPr>
            <a:normAutofit/>
          </a:bodyPr>
          <a:lstStyle/>
          <a:p>
            <a:pPr algn="ctr"/>
            <a:r>
              <a:rPr lang="en-CH" sz="2000" dirty="0"/>
              <a:t>Stefano Mureddu, Zeno darani, karim galliciotti, sara bressan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2472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9C0C46-ADF2-7A41-9B2B-C90D4F39D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Architettura disegno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4" name="Immagine 4">
            <a:extLst>
              <a:ext uri="{FF2B5EF4-FFF2-40B4-BE49-F238E27FC236}">
                <a16:creationId xmlns:a16="http://schemas.microsoft.com/office/drawing/2014/main" id="{0E847BEB-C45B-0448-9788-D9DDC2D765E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9763" y="1383291"/>
            <a:ext cx="6443180" cy="40914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44827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8DE64-A406-6A4B-A96E-3892F0346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27" y="2688417"/>
            <a:ext cx="2942210" cy="102023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Architettura</a:t>
            </a:r>
            <a:r>
              <a:rPr lang="en-US" sz="33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3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chiusura</a:t>
            </a:r>
            <a:endParaRPr lang="en-US" sz="33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magine 6">
            <a:extLst>
              <a:ext uri="{FF2B5EF4-FFF2-40B4-BE49-F238E27FC236}">
                <a16:creationId xmlns:a16="http://schemas.microsoft.com/office/drawing/2014/main" id="{3E855C62-DBA4-2545-8655-7BA6830F32D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8561" y="803751"/>
            <a:ext cx="6043624" cy="5250498"/>
          </a:xfrm>
          <a:prstGeom prst="rect">
            <a:avLst/>
          </a:prstGeom>
          <a:noFill/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035055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1">
            <a:extLst>
              <a:ext uri="{FF2B5EF4-FFF2-40B4-BE49-F238E27FC236}">
                <a16:creationId xmlns:a16="http://schemas.microsoft.com/office/drawing/2014/main" id="{16CEF5AF-0D08-2146-9758-A1439AF48C2B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4" r="9964"/>
          <a:stretch/>
        </p:blipFill>
        <p:spPr bwMode="auto">
          <a:xfrm rot="5400000">
            <a:off x="2776182" y="-2667000"/>
            <a:ext cx="6858001" cy="12192001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065F56-B506-B642-BC4C-A5E841BB3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138" y="3534762"/>
            <a:ext cx="5858601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 </a:t>
            </a:r>
            <a:r>
              <a:rPr lang="en-US" sz="4600" b="0" i="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interfacce</a:t>
            </a:r>
            <a:endParaRPr lang="en-US" sz="4600" b="0" i="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72813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ED2E2BB-3846-41EB-9F1E-92C33C4A8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73D5773-5AC9-444A-A47A-EB6656ACD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81EB4475-C020-4325-AF59-31FCBFB7C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F7689D68-C339-4D5B-9DAA-E13F6BD4D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B9CC3E5-EA42-4393-A2C0-5192B91BD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23">
            <a:extLst>
              <a:ext uri="{FF2B5EF4-FFF2-40B4-BE49-F238E27FC236}">
                <a16:creationId xmlns:a16="http://schemas.microsoft.com/office/drawing/2014/main" id="{D842925F-5127-E34C-826C-063D174B0A7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1110" y="668469"/>
            <a:ext cx="5448111" cy="3050942"/>
          </a:xfrm>
          <a:prstGeom prst="roundRect">
            <a:avLst>
              <a:gd name="adj" fmla="val 0"/>
            </a:avLst>
          </a:prstGeom>
          <a:noFill/>
          <a:effectLst/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FB8DBC8E-FBA7-466C-8D97-75B15FBE9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Immagine 1">
            <a:extLst>
              <a:ext uri="{FF2B5EF4-FFF2-40B4-BE49-F238E27FC236}">
                <a16:creationId xmlns:a16="http://schemas.microsoft.com/office/drawing/2014/main" id="{D726D4BE-7862-A844-8E2A-00055C6755DD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4" t="61702" r="59738"/>
          <a:stretch/>
        </p:blipFill>
        <p:spPr bwMode="auto">
          <a:xfrm rot="5400000">
            <a:off x="7365767" y="-491915"/>
            <a:ext cx="2984480" cy="5370123"/>
          </a:xfrm>
          <a:prstGeom prst="roundRect">
            <a:avLst>
              <a:gd name="adj" fmla="val 0"/>
            </a:avLst>
          </a:prstGeom>
          <a:noFill/>
          <a:effectLst/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6FFF64E-1FE4-4AE0-9D62-567AA183C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133850"/>
            <a:ext cx="11277600" cy="2250018"/>
          </a:xfrm>
          <a:custGeom>
            <a:avLst/>
            <a:gdLst>
              <a:gd name="connsiteX0" fmla="*/ 5264150 w 11277600"/>
              <a:gd name="connsiteY0" fmla="*/ 0 h 2250018"/>
              <a:gd name="connsiteX1" fmla="*/ 5499100 w 11277600"/>
              <a:gd name="connsiteY1" fmla="*/ 1588 h 2250018"/>
              <a:gd name="connsiteX2" fmla="*/ 5730875 w 11277600"/>
              <a:gd name="connsiteY2" fmla="*/ 1588 h 2250018"/>
              <a:gd name="connsiteX3" fmla="*/ 5961063 w 11277600"/>
              <a:gd name="connsiteY3" fmla="*/ 4763 h 2250018"/>
              <a:gd name="connsiteX4" fmla="*/ 6186488 w 11277600"/>
              <a:gd name="connsiteY4" fmla="*/ 9525 h 2250018"/>
              <a:gd name="connsiteX5" fmla="*/ 6410325 w 11277600"/>
              <a:gd name="connsiteY5" fmla="*/ 14288 h 2250018"/>
              <a:gd name="connsiteX6" fmla="*/ 6629400 w 11277600"/>
              <a:gd name="connsiteY6" fmla="*/ 19050 h 2250018"/>
              <a:gd name="connsiteX7" fmla="*/ 6846888 w 11277600"/>
              <a:gd name="connsiteY7" fmla="*/ 26988 h 2250018"/>
              <a:gd name="connsiteX8" fmla="*/ 7061200 w 11277600"/>
              <a:gd name="connsiteY8" fmla="*/ 34925 h 2250018"/>
              <a:gd name="connsiteX9" fmla="*/ 7270750 w 11277600"/>
              <a:gd name="connsiteY9" fmla="*/ 42863 h 2250018"/>
              <a:gd name="connsiteX10" fmla="*/ 7680325 w 11277600"/>
              <a:gd name="connsiteY10" fmla="*/ 63500 h 2250018"/>
              <a:gd name="connsiteX11" fmla="*/ 8072438 w 11277600"/>
              <a:gd name="connsiteY11" fmla="*/ 85725 h 2250018"/>
              <a:gd name="connsiteX12" fmla="*/ 8448675 w 11277600"/>
              <a:gd name="connsiteY12" fmla="*/ 109538 h 2250018"/>
              <a:gd name="connsiteX13" fmla="*/ 8805862 w 11277600"/>
              <a:gd name="connsiteY13" fmla="*/ 134938 h 2250018"/>
              <a:gd name="connsiteX14" fmla="*/ 9145588 w 11277600"/>
              <a:gd name="connsiteY14" fmla="*/ 161925 h 2250018"/>
              <a:gd name="connsiteX15" fmla="*/ 9461500 w 11277600"/>
              <a:gd name="connsiteY15" fmla="*/ 190500 h 2250018"/>
              <a:gd name="connsiteX16" fmla="*/ 9758362 w 11277600"/>
              <a:gd name="connsiteY16" fmla="*/ 219075 h 2250018"/>
              <a:gd name="connsiteX17" fmla="*/ 10031412 w 11277600"/>
              <a:gd name="connsiteY17" fmla="*/ 247650 h 2250018"/>
              <a:gd name="connsiteX18" fmla="*/ 10282238 w 11277600"/>
              <a:gd name="connsiteY18" fmla="*/ 274638 h 2250018"/>
              <a:gd name="connsiteX19" fmla="*/ 10504488 w 11277600"/>
              <a:gd name="connsiteY19" fmla="*/ 300038 h 2250018"/>
              <a:gd name="connsiteX20" fmla="*/ 10704512 w 11277600"/>
              <a:gd name="connsiteY20" fmla="*/ 323850 h 2250018"/>
              <a:gd name="connsiteX21" fmla="*/ 10874375 w 11277600"/>
              <a:gd name="connsiteY21" fmla="*/ 344488 h 2250018"/>
              <a:gd name="connsiteX22" fmla="*/ 11015662 w 11277600"/>
              <a:gd name="connsiteY22" fmla="*/ 363538 h 2250018"/>
              <a:gd name="connsiteX23" fmla="*/ 11210925 w 11277600"/>
              <a:gd name="connsiteY23" fmla="*/ 390525 h 2250018"/>
              <a:gd name="connsiteX24" fmla="*/ 11277600 w 11277600"/>
              <a:gd name="connsiteY24" fmla="*/ 400050 h 2250018"/>
              <a:gd name="connsiteX25" fmla="*/ 11277600 w 11277600"/>
              <a:gd name="connsiteY25" fmla="*/ 2250018 h 2250018"/>
              <a:gd name="connsiteX26" fmla="*/ 0 w 11277600"/>
              <a:gd name="connsiteY26" fmla="*/ 2250018 h 2250018"/>
              <a:gd name="connsiteX27" fmla="*/ 0 w 11277600"/>
              <a:gd name="connsiteY27" fmla="*/ 398463 h 2250018"/>
              <a:gd name="connsiteX28" fmla="*/ 255588 w 11277600"/>
              <a:gd name="connsiteY28" fmla="*/ 358775 h 2250018"/>
              <a:gd name="connsiteX29" fmla="*/ 511175 w 11277600"/>
              <a:gd name="connsiteY29" fmla="*/ 320675 h 2250018"/>
              <a:gd name="connsiteX30" fmla="*/ 766762 w 11277600"/>
              <a:gd name="connsiteY30" fmla="*/ 284163 h 2250018"/>
              <a:gd name="connsiteX31" fmla="*/ 1023938 w 11277600"/>
              <a:gd name="connsiteY31" fmla="*/ 252413 h 2250018"/>
              <a:gd name="connsiteX32" fmla="*/ 1279525 w 11277600"/>
              <a:gd name="connsiteY32" fmla="*/ 220663 h 2250018"/>
              <a:gd name="connsiteX33" fmla="*/ 1536700 w 11277600"/>
              <a:gd name="connsiteY33" fmla="*/ 190500 h 2250018"/>
              <a:gd name="connsiteX34" fmla="*/ 1790700 w 11277600"/>
              <a:gd name="connsiteY34" fmla="*/ 165100 h 2250018"/>
              <a:gd name="connsiteX35" fmla="*/ 2047875 w 11277600"/>
              <a:gd name="connsiteY35" fmla="*/ 141288 h 2250018"/>
              <a:gd name="connsiteX36" fmla="*/ 2303462 w 11277600"/>
              <a:gd name="connsiteY36" fmla="*/ 119063 h 2250018"/>
              <a:gd name="connsiteX37" fmla="*/ 2555875 w 11277600"/>
              <a:gd name="connsiteY37" fmla="*/ 100013 h 2250018"/>
              <a:gd name="connsiteX38" fmla="*/ 2809875 w 11277600"/>
              <a:gd name="connsiteY38" fmla="*/ 80963 h 2250018"/>
              <a:gd name="connsiteX39" fmla="*/ 3062288 w 11277600"/>
              <a:gd name="connsiteY39" fmla="*/ 65088 h 2250018"/>
              <a:gd name="connsiteX40" fmla="*/ 3313113 w 11277600"/>
              <a:gd name="connsiteY40" fmla="*/ 52388 h 2250018"/>
              <a:gd name="connsiteX41" fmla="*/ 3563938 w 11277600"/>
              <a:gd name="connsiteY41" fmla="*/ 39688 h 2250018"/>
              <a:gd name="connsiteX42" fmla="*/ 3811588 w 11277600"/>
              <a:gd name="connsiteY42" fmla="*/ 28575 h 2250018"/>
              <a:gd name="connsiteX43" fmla="*/ 4057650 w 11277600"/>
              <a:gd name="connsiteY43" fmla="*/ 20638 h 2250018"/>
              <a:gd name="connsiteX44" fmla="*/ 4303713 w 11277600"/>
              <a:gd name="connsiteY44" fmla="*/ 14288 h 2250018"/>
              <a:gd name="connsiteX45" fmla="*/ 4546600 w 11277600"/>
              <a:gd name="connsiteY45" fmla="*/ 7938 h 2250018"/>
              <a:gd name="connsiteX46" fmla="*/ 4787900 w 11277600"/>
              <a:gd name="connsiteY46" fmla="*/ 4763 h 2250018"/>
              <a:gd name="connsiteX47" fmla="*/ 5027613 w 11277600"/>
              <a:gd name="connsiteY47" fmla="*/ 1588 h 225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277600" h="2250018">
                <a:moveTo>
                  <a:pt x="5264150" y="0"/>
                </a:moveTo>
                <a:lnTo>
                  <a:pt x="5499100" y="1588"/>
                </a:lnTo>
                <a:lnTo>
                  <a:pt x="5730875" y="1588"/>
                </a:lnTo>
                <a:lnTo>
                  <a:pt x="5961063" y="4763"/>
                </a:lnTo>
                <a:lnTo>
                  <a:pt x="6186488" y="9525"/>
                </a:lnTo>
                <a:lnTo>
                  <a:pt x="6410325" y="14288"/>
                </a:lnTo>
                <a:lnTo>
                  <a:pt x="6629400" y="19050"/>
                </a:lnTo>
                <a:lnTo>
                  <a:pt x="6846888" y="26988"/>
                </a:lnTo>
                <a:lnTo>
                  <a:pt x="7061200" y="34925"/>
                </a:lnTo>
                <a:lnTo>
                  <a:pt x="7270750" y="42863"/>
                </a:lnTo>
                <a:lnTo>
                  <a:pt x="7680325" y="63500"/>
                </a:lnTo>
                <a:lnTo>
                  <a:pt x="8072438" y="85725"/>
                </a:lnTo>
                <a:lnTo>
                  <a:pt x="8448675" y="109538"/>
                </a:lnTo>
                <a:lnTo>
                  <a:pt x="8805862" y="134938"/>
                </a:lnTo>
                <a:lnTo>
                  <a:pt x="9145588" y="161925"/>
                </a:lnTo>
                <a:lnTo>
                  <a:pt x="9461500" y="190500"/>
                </a:lnTo>
                <a:lnTo>
                  <a:pt x="9758362" y="219075"/>
                </a:lnTo>
                <a:lnTo>
                  <a:pt x="10031412" y="247650"/>
                </a:lnTo>
                <a:lnTo>
                  <a:pt x="10282238" y="274638"/>
                </a:lnTo>
                <a:lnTo>
                  <a:pt x="10504488" y="300038"/>
                </a:lnTo>
                <a:lnTo>
                  <a:pt x="10704512" y="323850"/>
                </a:lnTo>
                <a:lnTo>
                  <a:pt x="10874375" y="344488"/>
                </a:lnTo>
                <a:lnTo>
                  <a:pt x="11015662" y="363538"/>
                </a:lnTo>
                <a:lnTo>
                  <a:pt x="11210925" y="390525"/>
                </a:lnTo>
                <a:lnTo>
                  <a:pt x="11277600" y="400050"/>
                </a:lnTo>
                <a:lnTo>
                  <a:pt x="11277600" y="2250018"/>
                </a:lnTo>
                <a:lnTo>
                  <a:pt x="0" y="2250018"/>
                </a:lnTo>
                <a:lnTo>
                  <a:pt x="0" y="398463"/>
                </a:lnTo>
                <a:lnTo>
                  <a:pt x="255588" y="358775"/>
                </a:lnTo>
                <a:lnTo>
                  <a:pt x="511175" y="320675"/>
                </a:lnTo>
                <a:lnTo>
                  <a:pt x="766762" y="284163"/>
                </a:lnTo>
                <a:lnTo>
                  <a:pt x="1023938" y="252413"/>
                </a:lnTo>
                <a:lnTo>
                  <a:pt x="1279525" y="220663"/>
                </a:lnTo>
                <a:lnTo>
                  <a:pt x="1536700" y="190500"/>
                </a:lnTo>
                <a:lnTo>
                  <a:pt x="1790700" y="165100"/>
                </a:lnTo>
                <a:lnTo>
                  <a:pt x="2047875" y="141288"/>
                </a:lnTo>
                <a:lnTo>
                  <a:pt x="2303462" y="119063"/>
                </a:lnTo>
                <a:lnTo>
                  <a:pt x="2555875" y="100013"/>
                </a:lnTo>
                <a:lnTo>
                  <a:pt x="2809875" y="80963"/>
                </a:lnTo>
                <a:lnTo>
                  <a:pt x="3062288" y="65088"/>
                </a:lnTo>
                <a:lnTo>
                  <a:pt x="3313113" y="52388"/>
                </a:lnTo>
                <a:lnTo>
                  <a:pt x="3563938" y="39688"/>
                </a:lnTo>
                <a:lnTo>
                  <a:pt x="3811588" y="28575"/>
                </a:lnTo>
                <a:lnTo>
                  <a:pt x="4057650" y="20638"/>
                </a:lnTo>
                <a:lnTo>
                  <a:pt x="4303713" y="14288"/>
                </a:lnTo>
                <a:lnTo>
                  <a:pt x="4546600" y="7938"/>
                </a:lnTo>
                <a:lnTo>
                  <a:pt x="4787900" y="4763"/>
                </a:lnTo>
                <a:lnTo>
                  <a:pt x="5027613" y="158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reeform 5">
            <a:extLst>
              <a:ext uri="{FF2B5EF4-FFF2-40B4-BE49-F238E27FC236}">
                <a16:creationId xmlns:a16="http://schemas.microsoft.com/office/drawing/2014/main" id="{9C80E52D-DE5C-4267-9C99-8741F2E42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3767" y="4117124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5EA6D6-7E88-B441-9517-1CA6B37F3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75" y="4517136"/>
            <a:ext cx="10893095" cy="11749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Menu</a:t>
            </a:r>
          </a:p>
        </p:txBody>
      </p:sp>
    </p:spTree>
    <p:extLst>
      <p:ext uri="{BB962C8B-B14F-4D97-AF65-F5344CB8AC3E}">
        <p14:creationId xmlns:p14="http://schemas.microsoft.com/office/powerpoint/2010/main" val="2345275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ED2E2BB-3846-41EB-9F1E-92C33C4A8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73D5773-5AC9-444A-A47A-EB6656ACD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81EB4475-C020-4325-AF59-31FCBFB7C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F7689D68-C339-4D5B-9DAA-E13F6BD4D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B9CC3E5-EA42-4393-A2C0-5192B91BD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22">
            <a:extLst>
              <a:ext uri="{FF2B5EF4-FFF2-40B4-BE49-F238E27FC236}">
                <a16:creationId xmlns:a16="http://schemas.microsoft.com/office/drawing/2014/main" id="{4B6868FE-4B0F-E84C-BC6A-04E4D6D54A9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1110" y="661659"/>
            <a:ext cx="5448111" cy="3064562"/>
          </a:xfrm>
          <a:prstGeom prst="roundRect">
            <a:avLst>
              <a:gd name="adj" fmla="val 0"/>
            </a:avLst>
          </a:prstGeom>
          <a:noFill/>
          <a:effectLst/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FB8DBC8E-FBA7-466C-8D97-75B15FBE9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Immagine 1">
            <a:extLst>
              <a:ext uri="{FF2B5EF4-FFF2-40B4-BE49-F238E27FC236}">
                <a16:creationId xmlns:a16="http://schemas.microsoft.com/office/drawing/2014/main" id="{765A82B3-CB6A-9341-A85E-D0308914C39D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80" t="65404" r="22773" b="2516"/>
          <a:stretch/>
        </p:blipFill>
        <p:spPr bwMode="auto">
          <a:xfrm rot="5400000">
            <a:off x="7138199" y="590768"/>
            <a:ext cx="3439617" cy="3204758"/>
          </a:xfrm>
          <a:prstGeom prst="roundRect">
            <a:avLst>
              <a:gd name="adj" fmla="val 0"/>
            </a:avLst>
          </a:prstGeom>
          <a:noFill/>
          <a:effectLst/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6FFF64E-1FE4-4AE0-9D62-567AA183C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133850"/>
            <a:ext cx="11277600" cy="2250018"/>
          </a:xfrm>
          <a:custGeom>
            <a:avLst/>
            <a:gdLst>
              <a:gd name="connsiteX0" fmla="*/ 5264150 w 11277600"/>
              <a:gd name="connsiteY0" fmla="*/ 0 h 2250018"/>
              <a:gd name="connsiteX1" fmla="*/ 5499100 w 11277600"/>
              <a:gd name="connsiteY1" fmla="*/ 1588 h 2250018"/>
              <a:gd name="connsiteX2" fmla="*/ 5730875 w 11277600"/>
              <a:gd name="connsiteY2" fmla="*/ 1588 h 2250018"/>
              <a:gd name="connsiteX3" fmla="*/ 5961063 w 11277600"/>
              <a:gd name="connsiteY3" fmla="*/ 4763 h 2250018"/>
              <a:gd name="connsiteX4" fmla="*/ 6186488 w 11277600"/>
              <a:gd name="connsiteY4" fmla="*/ 9525 h 2250018"/>
              <a:gd name="connsiteX5" fmla="*/ 6410325 w 11277600"/>
              <a:gd name="connsiteY5" fmla="*/ 14288 h 2250018"/>
              <a:gd name="connsiteX6" fmla="*/ 6629400 w 11277600"/>
              <a:gd name="connsiteY6" fmla="*/ 19050 h 2250018"/>
              <a:gd name="connsiteX7" fmla="*/ 6846888 w 11277600"/>
              <a:gd name="connsiteY7" fmla="*/ 26988 h 2250018"/>
              <a:gd name="connsiteX8" fmla="*/ 7061200 w 11277600"/>
              <a:gd name="connsiteY8" fmla="*/ 34925 h 2250018"/>
              <a:gd name="connsiteX9" fmla="*/ 7270750 w 11277600"/>
              <a:gd name="connsiteY9" fmla="*/ 42863 h 2250018"/>
              <a:gd name="connsiteX10" fmla="*/ 7680325 w 11277600"/>
              <a:gd name="connsiteY10" fmla="*/ 63500 h 2250018"/>
              <a:gd name="connsiteX11" fmla="*/ 8072438 w 11277600"/>
              <a:gd name="connsiteY11" fmla="*/ 85725 h 2250018"/>
              <a:gd name="connsiteX12" fmla="*/ 8448675 w 11277600"/>
              <a:gd name="connsiteY12" fmla="*/ 109538 h 2250018"/>
              <a:gd name="connsiteX13" fmla="*/ 8805862 w 11277600"/>
              <a:gd name="connsiteY13" fmla="*/ 134938 h 2250018"/>
              <a:gd name="connsiteX14" fmla="*/ 9145588 w 11277600"/>
              <a:gd name="connsiteY14" fmla="*/ 161925 h 2250018"/>
              <a:gd name="connsiteX15" fmla="*/ 9461500 w 11277600"/>
              <a:gd name="connsiteY15" fmla="*/ 190500 h 2250018"/>
              <a:gd name="connsiteX16" fmla="*/ 9758362 w 11277600"/>
              <a:gd name="connsiteY16" fmla="*/ 219075 h 2250018"/>
              <a:gd name="connsiteX17" fmla="*/ 10031412 w 11277600"/>
              <a:gd name="connsiteY17" fmla="*/ 247650 h 2250018"/>
              <a:gd name="connsiteX18" fmla="*/ 10282238 w 11277600"/>
              <a:gd name="connsiteY18" fmla="*/ 274638 h 2250018"/>
              <a:gd name="connsiteX19" fmla="*/ 10504488 w 11277600"/>
              <a:gd name="connsiteY19" fmla="*/ 300038 h 2250018"/>
              <a:gd name="connsiteX20" fmla="*/ 10704512 w 11277600"/>
              <a:gd name="connsiteY20" fmla="*/ 323850 h 2250018"/>
              <a:gd name="connsiteX21" fmla="*/ 10874375 w 11277600"/>
              <a:gd name="connsiteY21" fmla="*/ 344488 h 2250018"/>
              <a:gd name="connsiteX22" fmla="*/ 11015662 w 11277600"/>
              <a:gd name="connsiteY22" fmla="*/ 363538 h 2250018"/>
              <a:gd name="connsiteX23" fmla="*/ 11210925 w 11277600"/>
              <a:gd name="connsiteY23" fmla="*/ 390525 h 2250018"/>
              <a:gd name="connsiteX24" fmla="*/ 11277600 w 11277600"/>
              <a:gd name="connsiteY24" fmla="*/ 400050 h 2250018"/>
              <a:gd name="connsiteX25" fmla="*/ 11277600 w 11277600"/>
              <a:gd name="connsiteY25" fmla="*/ 2250018 h 2250018"/>
              <a:gd name="connsiteX26" fmla="*/ 0 w 11277600"/>
              <a:gd name="connsiteY26" fmla="*/ 2250018 h 2250018"/>
              <a:gd name="connsiteX27" fmla="*/ 0 w 11277600"/>
              <a:gd name="connsiteY27" fmla="*/ 398463 h 2250018"/>
              <a:gd name="connsiteX28" fmla="*/ 255588 w 11277600"/>
              <a:gd name="connsiteY28" fmla="*/ 358775 h 2250018"/>
              <a:gd name="connsiteX29" fmla="*/ 511175 w 11277600"/>
              <a:gd name="connsiteY29" fmla="*/ 320675 h 2250018"/>
              <a:gd name="connsiteX30" fmla="*/ 766762 w 11277600"/>
              <a:gd name="connsiteY30" fmla="*/ 284163 h 2250018"/>
              <a:gd name="connsiteX31" fmla="*/ 1023938 w 11277600"/>
              <a:gd name="connsiteY31" fmla="*/ 252413 h 2250018"/>
              <a:gd name="connsiteX32" fmla="*/ 1279525 w 11277600"/>
              <a:gd name="connsiteY32" fmla="*/ 220663 h 2250018"/>
              <a:gd name="connsiteX33" fmla="*/ 1536700 w 11277600"/>
              <a:gd name="connsiteY33" fmla="*/ 190500 h 2250018"/>
              <a:gd name="connsiteX34" fmla="*/ 1790700 w 11277600"/>
              <a:gd name="connsiteY34" fmla="*/ 165100 h 2250018"/>
              <a:gd name="connsiteX35" fmla="*/ 2047875 w 11277600"/>
              <a:gd name="connsiteY35" fmla="*/ 141288 h 2250018"/>
              <a:gd name="connsiteX36" fmla="*/ 2303462 w 11277600"/>
              <a:gd name="connsiteY36" fmla="*/ 119063 h 2250018"/>
              <a:gd name="connsiteX37" fmla="*/ 2555875 w 11277600"/>
              <a:gd name="connsiteY37" fmla="*/ 100013 h 2250018"/>
              <a:gd name="connsiteX38" fmla="*/ 2809875 w 11277600"/>
              <a:gd name="connsiteY38" fmla="*/ 80963 h 2250018"/>
              <a:gd name="connsiteX39" fmla="*/ 3062288 w 11277600"/>
              <a:gd name="connsiteY39" fmla="*/ 65088 h 2250018"/>
              <a:gd name="connsiteX40" fmla="*/ 3313113 w 11277600"/>
              <a:gd name="connsiteY40" fmla="*/ 52388 h 2250018"/>
              <a:gd name="connsiteX41" fmla="*/ 3563938 w 11277600"/>
              <a:gd name="connsiteY41" fmla="*/ 39688 h 2250018"/>
              <a:gd name="connsiteX42" fmla="*/ 3811588 w 11277600"/>
              <a:gd name="connsiteY42" fmla="*/ 28575 h 2250018"/>
              <a:gd name="connsiteX43" fmla="*/ 4057650 w 11277600"/>
              <a:gd name="connsiteY43" fmla="*/ 20638 h 2250018"/>
              <a:gd name="connsiteX44" fmla="*/ 4303713 w 11277600"/>
              <a:gd name="connsiteY44" fmla="*/ 14288 h 2250018"/>
              <a:gd name="connsiteX45" fmla="*/ 4546600 w 11277600"/>
              <a:gd name="connsiteY45" fmla="*/ 7938 h 2250018"/>
              <a:gd name="connsiteX46" fmla="*/ 4787900 w 11277600"/>
              <a:gd name="connsiteY46" fmla="*/ 4763 h 2250018"/>
              <a:gd name="connsiteX47" fmla="*/ 5027613 w 11277600"/>
              <a:gd name="connsiteY47" fmla="*/ 1588 h 225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277600" h="2250018">
                <a:moveTo>
                  <a:pt x="5264150" y="0"/>
                </a:moveTo>
                <a:lnTo>
                  <a:pt x="5499100" y="1588"/>
                </a:lnTo>
                <a:lnTo>
                  <a:pt x="5730875" y="1588"/>
                </a:lnTo>
                <a:lnTo>
                  <a:pt x="5961063" y="4763"/>
                </a:lnTo>
                <a:lnTo>
                  <a:pt x="6186488" y="9525"/>
                </a:lnTo>
                <a:lnTo>
                  <a:pt x="6410325" y="14288"/>
                </a:lnTo>
                <a:lnTo>
                  <a:pt x="6629400" y="19050"/>
                </a:lnTo>
                <a:lnTo>
                  <a:pt x="6846888" y="26988"/>
                </a:lnTo>
                <a:lnTo>
                  <a:pt x="7061200" y="34925"/>
                </a:lnTo>
                <a:lnTo>
                  <a:pt x="7270750" y="42863"/>
                </a:lnTo>
                <a:lnTo>
                  <a:pt x="7680325" y="63500"/>
                </a:lnTo>
                <a:lnTo>
                  <a:pt x="8072438" y="85725"/>
                </a:lnTo>
                <a:lnTo>
                  <a:pt x="8448675" y="109538"/>
                </a:lnTo>
                <a:lnTo>
                  <a:pt x="8805862" y="134938"/>
                </a:lnTo>
                <a:lnTo>
                  <a:pt x="9145588" y="161925"/>
                </a:lnTo>
                <a:lnTo>
                  <a:pt x="9461500" y="190500"/>
                </a:lnTo>
                <a:lnTo>
                  <a:pt x="9758362" y="219075"/>
                </a:lnTo>
                <a:lnTo>
                  <a:pt x="10031412" y="247650"/>
                </a:lnTo>
                <a:lnTo>
                  <a:pt x="10282238" y="274638"/>
                </a:lnTo>
                <a:lnTo>
                  <a:pt x="10504488" y="300038"/>
                </a:lnTo>
                <a:lnTo>
                  <a:pt x="10704512" y="323850"/>
                </a:lnTo>
                <a:lnTo>
                  <a:pt x="10874375" y="344488"/>
                </a:lnTo>
                <a:lnTo>
                  <a:pt x="11015662" y="363538"/>
                </a:lnTo>
                <a:lnTo>
                  <a:pt x="11210925" y="390525"/>
                </a:lnTo>
                <a:lnTo>
                  <a:pt x="11277600" y="400050"/>
                </a:lnTo>
                <a:lnTo>
                  <a:pt x="11277600" y="2250018"/>
                </a:lnTo>
                <a:lnTo>
                  <a:pt x="0" y="2250018"/>
                </a:lnTo>
                <a:lnTo>
                  <a:pt x="0" y="398463"/>
                </a:lnTo>
                <a:lnTo>
                  <a:pt x="255588" y="358775"/>
                </a:lnTo>
                <a:lnTo>
                  <a:pt x="511175" y="320675"/>
                </a:lnTo>
                <a:lnTo>
                  <a:pt x="766762" y="284163"/>
                </a:lnTo>
                <a:lnTo>
                  <a:pt x="1023938" y="252413"/>
                </a:lnTo>
                <a:lnTo>
                  <a:pt x="1279525" y="220663"/>
                </a:lnTo>
                <a:lnTo>
                  <a:pt x="1536700" y="190500"/>
                </a:lnTo>
                <a:lnTo>
                  <a:pt x="1790700" y="165100"/>
                </a:lnTo>
                <a:lnTo>
                  <a:pt x="2047875" y="141288"/>
                </a:lnTo>
                <a:lnTo>
                  <a:pt x="2303462" y="119063"/>
                </a:lnTo>
                <a:lnTo>
                  <a:pt x="2555875" y="100013"/>
                </a:lnTo>
                <a:lnTo>
                  <a:pt x="2809875" y="80963"/>
                </a:lnTo>
                <a:lnTo>
                  <a:pt x="3062288" y="65088"/>
                </a:lnTo>
                <a:lnTo>
                  <a:pt x="3313113" y="52388"/>
                </a:lnTo>
                <a:lnTo>
                  <a:pt x="3563938" y="39688"/>
                </a:lnTo>
                <a:lnTo>
                  <a:pt x="3811588" y="28575"/>
                </a:lnTo>
                <a:lnTo>
                  <a:pt x="4057650" y="20638"/>
                </a:lnTo>
                <a:lnTo>
                  <a:pt x="4303713" y="14288"/>
                </a:lnTo>
                <a:lnTo>
                  <a:pt x="4546600" y="7938"/>
                </a:lnTo>
                <a:lnTo>
                  <a:pt x="4787900" y="4763"/>
                </a:lnTo>
                <a:lnTo>
                  <a:pt x="5027613" y="158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reeform 5">
            <a:extLst>
              <a:ext uri="{FF2B5EF4-FFF2-40B4-BE49-F238E27FC236}">
                <a16:creationId xmlns:a16="http://schemas.microsoft.com/office/drawing/2014/main" id="{9C80E52D-DE5C-4267-9C99-8741F2E42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3767" y="4117124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2A525F-317C-EF43-ADA4-A64AF02CA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75" y="4517136"/>
            <a:ext cx="10893095" cy="11749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Dimensioni</a:t>
            </a:r>
          </a:p>
        </p:txBody>
      </p:sp>
    </p:spTree>
    <p:extLst>
      <p:ext uri="{BB962C8B-B14F-4D97-AF65-F5344CB8AC3E}">
        <p14:creationId xmlns:p14="http://schemas.microsoft.com/office/powerpoint/2010/main" val="1914801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EED2E2BB-3846-41EB-9F1E-92C33C4A8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73D5773-5AC9-444A-A47A-EB6656ACD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81EB4475-C020-4325-AF59-31FCBFB7C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F7689D68-C339-4D5B-9DAA-E13F6BD4D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B9CC3E5-EA42-4393-A2C0-5192B91BD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15">
            <a:extLst>
              <a:ext uri="{FF2B5EF4-FFF2-40B4-BE49-F238E27FC236}">
                <a16:creationId xmlns:a16="http://schemas.microsoft.com/office/drawing/2014/main" id="{30939B9E-E935-2445-9D2F-68637480184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7965" y="474132"/>
            <a:ext cx="5374401" cy="3439617"/>
          </a:xfrm>
          <a:prstGeom prst="roundRect">
            <a:avLst>
              <a:gd name="adj" fmla="val 0"/>
            </a:avLst>
          </a:prstGeom>
          <a:noFill/>
          <a:effectLst/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B8DBC8E-FBA7-466C-8D97-75B15FBE9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mmagine 1">
            <a:extLst>
              <a:ext uri="{FF2B5EF4-FFF2-40B4-BE49-F238E27FC236}">
                <a16:creationId xmlns:a16="http://schemas.microsoft.com/office/drawing/2014/main" id="{A894FA56-EA5C-F746-BA80-7029B539C280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7" t="6873" r="23547" b="39855"/>
          <a:stretch/>
        </p:blipFill>
        <p:spPr bwMode="auto">
          <a:xfrm rot="5400000">
            <a:off x="7138199" y="267225"/>
            <a:ext cx="3439617" cy="3851843"/>
          </a:xfrm>
          <a:prstGeom prst="roundRect">
            <a:avLst>
              <a:gd name="adj" fmla="val 0"/>
            </a:avLst>
          </a:prstGeom>
          <a:noFill/>
          <a:effectLst/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E6FFF64E-1FE4-4AE0-9D62-567AA183C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133850"/>
            <a:ext cx="11277600" cy="2250018"/>
          </a:xfrm>
          <a:custGeom>
            <a:avLst/>
            <a:gdLst>
              <a:gd name="connsiteX0" fmla="*/ 5264150 w 11277600"/>
              <a:gd name="connsiteY0" fmla="*/ 0 h 2250018"/>
              <a:gd name="connsiteX1" fmla="*/ 5499100 w 11277600"/>
              <a:gd name="connsiteY1" fmla="*/ 1588 h 2250018"/>
              <a:gd name="connsiteX2" fmla="*/ 5730875 w 11277600"/>
              <a:gd name="connsiteY2" fmla="*/ 1588 h 2250018"/>
              <a:gd name="connsiteX3" fmla="*/ 5961063 w 11277600"/>
              <a:gd name="connsiteY3" fmla="*/ 4763 h 2250018"/>
              <a:gd name="connsiteX4" fmla="*/ 6186488 w 11277600"/>
              <a:gd name="connsiteY4" fmla="*/ 9525 h 2250018"/>
              <a:gd name="connsiteX5" fmla="*/ 6410325 w 11277600"/>
              <a:gd name="connsiteY5" fmla="*/ 14288 h 2250018"/>
              <a:gd name="connsiteX6" fmla="*/ 6629400 w 11277600"/>
              <a:gd name="connsiteY6" fmla="*/ 19050 h 2250018"/>
              <a:gd name="connsiteX7" fmla="*/ 6846888 w 11277600"/>
              <a:gd name="connsiteY7" fmla="*/ 26988 h 2250018"/>
              <a:gd name="connsiteX8" fmla="*/ 7061200 w 11277600"/>
              <a:gd name="connsiteY8" fmla="*/ 34925 h 2250018"/>
              <a:gd name="connsiteX9" fmla="*/ 7270750 w 11277600"/>
              <a:gd name="connsiteY9" fmla="*/ 42863 h 2250018"/>
              <a:gd name="connsiteX10" fmla="*/ 7680325 w 11277600"/>
              <a:gd name="connsiteY10" fmla="*/ 63500 h 2250018"/>
              <a:gd name="connsiteX11" fmla="*/ 8072438 w 11277600"/>
              <a:gd name="connsiteY11" fmla="*/ 85725 h 2250018"/>
              <a:gd name="connsiteX12" fmla="*/ 8448675 w 11277600"/>
              <a:gd name="connsiteY12" fmla="*/ 109538 h 2250018"/>
              <a:gd name="connsiteX13" fmla="*/ 8805862 w 11277600"/>
              <a:gd name="connsiteY13" fmla="*/ 134938 h 2250018"/>
              <a:gd name="connsiteX14" fmla="*/ 9145588 w 11277600"/>
              <a:gd name="connsiteY14" fmla="*/ 161925 h 2250018"/>
              <a:gd name="connsiteX15" fmla="*/ 9461500 w 11277600"/>
              <a:gd name="connsiteY15" fmla="*/ 190500 h 2250018"/>
              <a:gd name="connsiteX16" fmla="*/ 9758362 w 11277600"/>
              <a:gd name="connsiteY16" fmla="*/ 219075 h 2250018"/>
              <a:gd name="connsiteX17" fmla="*/ 10031412 w 11277600"/>
              <a:gd name="connsiteY17" fmla="*/ 247650 h 2250018"/>
              <a:gd name="connsiteX18" fmla="*/ 10282238 w 11277600"/>
              <a:gd name="connsiteY18" fmla="*/ 274638 h 2250018"/>
              <a:gd name="connsiteX19" fmla="*/ 10504488 w 11277600"/>
              <a:gd name="connsiteY19" fmla="*/ 300038 h 2250018"/>
              <a:gd name="connsiteX20" fmla="*/ 10704512 w 11277600"/>
              <a:gd name="connsiteY20" fmla="*/ 323850 h 2250018"/>
              <a:gd name="connsiteX21" fmla="*/ 10874375 w 11277600"/>
              <a:gd name="connsiteY21" fmla="*/ 344488 h 2250018"/>
              <a:gd name="connsiteX22" fmla="*/ 11015662 w 11277600"/>
              <a:gd name="connsiteY22" fmla="*/ 363538 h 2250018"/>
              <a:gd name="connsiteX23" fmla="*/ 11210925 w 11277600"/>
              <a:gd name="connsiteY23" fmla="*/ 390525 h 2250018"/>
              <a:gd name="connsiteX24" fmla="*/ 11277600 w 11277600"/>
              <a:gd name="connsiteY24" fmla="*/ 400050 h 2250018"/>
              <a:gd name="connsiteX25" fmla="*/ 11277600 w 11277600"/>
              <a:gd name="connsiteY25" fmla="*/ 2250018 h 2250018"/>
              <a:gd name="connsiteX26" fmla="*/ 0 w 11277600"/>
              <a:gd name="connsiteY26" fmla="*/ 2250018 h 2250018"/>
              <a:gd name="connsiteX27" fmla="*/ 0 w 11277600"/>
              <a:gd name="connsiteY27" fmla="*/ 398463 h 2250018"/>
              <a:gd name="connsiteX28" fmla="*/ 255588 w 11277600"/>
              <a:gd name="connsiteY28" fmla="*/ 358775 h 2250018"/>
              <a:gd name="connsiteX29" fmla="*/ 511175 w 11277600"/>
              <a:gd name="connsiteY29" fmla="*/ 320675 h 2250018"/>
              <a:gd name="connsiteX30" fmla="*/ 766762 w 11277600"/>
              <a:gd name="connsiteY30" fmla="*/ 284163 h 2250018"/>
              <a:gd name="connsiteX31" fmla="*/ 1023938 w 11277600"/>
              <a:gd name="connsiteY31" fmla="*/ 252413 h 2250018"/>
              <a:gd name="connsiteX32" fmla="*/ 1279525 w 11277600"/>
              <a:gd name="connsiteY32" fmla="*/ 220663 h 2250018"/>
              <a:gd name="connsiteX33" fmla="*/ 1536700 w 11277600"/>
              <a:gd name="connsiteY33" fmla="*/ 190500 h 2250018"/>
              <a:gd name="connsiteX34" fmla="*/ 1790700 w 11277600"/>
              <a:gd name="connsiteY34" fmla="*/ 165100 h 2250018"/>
              <a:gd name="connsiteX35" fmla="*/ 2047875 w 11277600"/>
              <a:gd name="connsiteY35" fmla="*/ 141288 h 2250018"/>
              <a:gd name="connsiteX36" fmla="*/ 2303462 w 11277600"/>
              <a:gd name="connsiteY36" fmla="*/ 119063 h 2250018"/>
              <a:gd name="connsiteX37" fmla="*/ 2555875 w 11277600"/>
              <a:gd name="connsiteY37" fmla="*/ 100013 h 2250018"/>
              <a:gd name="connsiteX38" fmla="*/ 2809875 w 11277600"/>
              <a:gd name="connsiteY38" fmla="*/ 80963 h 2250018"/>
              <a:gd name="connsiteX39" fmla="*/ 3062288 w 11277600"/>
              <a:gd name="connsiteY39" fmla="*/ 65088 h 2250018"/>
              <a:gd name="connsiteX40" fmla="*/ 3313113 w 11277600"/>
              <a:gd name="connsiteY40" fmla="*/ 52388 h 2250018"/>
              <a:gd name="connsiteX41" fmla="*/ 3563938 w 11277600"/>
              <a:gd name="connsiteY41" fmla="*/ 39688 h 2250018"/>
              <a:gd name="connsiteX42" fmla="*/ 3811588 w 11277600"/>
              <a:gd name="connsiteY42" fmla="*/ 28575 h 2250018"/>
              <a:gd name="connsiteX43" fmla="*/ 4057650 w 11277600"/>
              <a:gd name="connsiteY43" fmla="*/ 20638 h 2250018"/>
              <a:gd name="connsiteX44" fmla="*/ 4303713 w 11277600"/>
              <a:gd name="connsiteY44" fmla="*/ 14288 h 2250018"/>
              <a:gd name="connsiteX45" fmla="*/ 4546600 w 11277600"/>
              <a:gd name="connsiteY45" fmla="*/ 7938 h 2250018"/>
              <a:gd name="connsiteX46" fmla="*/ 4787900 w 11277600"/>
              <a:gd name="connsiteY46" fmla="*/ 4763 h 2250018"/>
              <a:gd name="connsiteX47" fmla="*/ 5027613 w 11277600"/>
              <a:gd name="connsiteY47" fmla="*/ 1588 h 225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277600" h="2250018">
                <a:moveTo>
                  <a:pt x="5264150" y="0"/>
                </a:moveTo>
                <a:lnTo>
                  <a:pt x="5499100" y="1588"/>
                </a:lnTo>
                <a:lnTo>
                  <a:pt x="5730875" y="1588"/>
                </a:lnTo>
                <a:lnTo>
                  <a:pt x="5961063" y="4763"/>
                </a:lnTo>
                <a:lnTo>
                  <a:pt x="6186488" y="9525"/>
                </a:lnTo>
                <a:lnTo>
                  <a:pt x="6410325" y="14288"/>
                </a:lnTo>
                <a:lnTo>
                  <a:pt x="6629400" y="19050"/>
                </a:lnTo>
                <a:lnTo>
                  <a:pt x="6846888" y="26988"/>
                </a:lnTo>
                <a:lnTo>
                  <a:pt x="7061200" y="34925"/>
                </a:lnTo>
                <a:lnTo>
                  <a:pt x="7270750" y="42863"/>
                </a:lnTo>
                <a:lnTo>
                  <a:pt x="7680325" y="63500"/>
                </a:lnTo>
                <a:lnTo>
                  <a:pt x="8072438" y="85725"/>
                </a:lnTo>
                <a:lnTo>
                  <a:pt x="8448675" y="109538"/>
                </a:lnTo>
                <a:lnTo>
                  <a:pt x="8805862" y="134938"/>
                </a:lnTo>
                <a:lnTo>
                  <a:pt x="9145588" y="161925"/>
                </a:lnTo>
                <a:lnTo>
                  <a:pt x="9461500" y="190500"/>
                </a:lnTo>
                <a:lnTo>
                  <a:pt x="9758362" y="219075"/>
                </a:lnTo>
                <a:lnTo>
                  <a:pt x="10031412" y="247650"/>
                </a:lnTo>
                <a:lnTo>
                  <a:pt x="10282238" y="274638"/>
                </a:lnTo>
                <a:lnTo>
                  <a:pt x="10504488" y="300038"/>
                </a:lnTo>
                <a:lnTo>
                  <a:pt x="10704512" y="323850"/>
                </a:lnTo>
                <a:lnTo>
                  <a:pt x="10874375" y="344488"/>
                </a:lnTo>
                <a:lnTo>
                  <a:pt x="11015662" y="363538"/>
                </a:lnTo>
                <a:lnTo>
                  <a:pt x="11210925" y="390525"/>
                </a:lnTo>
                <a:lnTo>
                  <a:pt x="11277600" y="400050"/>
                </a:lnTo>
                <a:lnTo>
                  <a:pt x="11277600" y="2250018"/>
                </a:lnTo>
                <a:lnTo>
                  <a:pt x="0" y="2250018"/>
                </a:lnTo>
                <a:lnTo>
                  <a:pt x="0" y="398463"/>
                </a:lnTo>
                <a:lnTo>
                  <a:pt x="255588" y="358775"/>
                </a:lnTo>
                <a:lnTo>
                  <a:pt x="511175" y="320675"/>
                </a:lnTo>
                <a:lnTo>
                  <a:pt x="766762" y="284163"/>
                </a:lnTo>
                <a:lnTo>
                  <a:pt x="1023938" y="252413"/>
                </a:lnTo>
                <a:lnTo>
                  <a:pt x="1279525" y="220663"/>
                </a:lnTo>
                <a:lnTo>
                  <a:pt x="1536700" y="190500"/>
                </a:lnTo>
                <a:lnTo>
                  <a:pt x="1790700" y="165100"/>
                </a:lnTo>
                <a:lnTo>
                  <a:pt x="2047875" y="141288"/>
                </a:lnTo>
                <a:lnTo>
                  <a:pt x="2303462" y="119063"/>
                </a:lnTo>
                <a:lnTo>
                  <a:pt x="2555875" y="100013"/>
                </a:lnTo>
                <a:lnTo>
                  <a:pt x="2809875" y="80963"/>
                </a:lnTo>
                <a:lnTo>
                  <a:pt x="3062288" y="65088"/>
                </a:lnTo>
                <a:lnTo>
                  <a:pt x="3313113" y="52388"/>
                </a:lnTo>
                <a:lnTo>
                  <a:pt x="3563938" y="39688"/>
                </a:lnTo>
                <a:lnTo>
                  <a:pt x="3811588" y="28575"/>
                </a:lnTo>
                <a:lnTo>
                  <a:pt x="4057650" y="20638"/>
                </a:lnTo>
                <a:lnTo>
                  <a:pt x="4303713" y="14288"/>
                </a:lnTo>
                <a:lnTo>
                  <a:pt x="4546600" y="7938"/>
                </a:lnTo>
                <a:lnTo>
                  <a:pt x="4787900" y="4763"/>
                </a:lnTo>
                <a:lnTo>
                  <a:pt x="5027613" y="158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 5">
            <a:extLst>
              <a:ext uri="{FF2B5EF4-FFF2-40B4-BE49-F238E27FC236}">
                <a16:creationId xmlns:a16="http://schemas.microsoft.com/office/drawing/2014/main" id="{9C80E52D-DE5C-4267-9C99-8741F2E42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3767" y="4117124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31605E-882C-094A-9957-F2CCC5C07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75" y="4517136"/>
            <a:ext cx="10893095" cy="11749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 err="1"/>
              <a:t>Opzioni</a:t>
            </a:r>
            <a:endParaRPr lang="en-US" sz="6000" b="0" i="0" kern="120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14553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ADF228AF-822F-4819-9EB8-406258D6B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8D7DDBD-CAAB-4AE7-930D-FCE007CBD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DFEF9B7-500D-44A2-952F-C322F13C98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4137BE8-DA41-4563-A6DE-A5D80DE6E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8D380D3-7714-4E3F-8BA2-66B22BFD4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ECA7627-07BD-4F00-90E9-C6BB2199E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61968C9-1992-4391-8E5B-1F358BB64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308983D8-1DA4-4D97-A8B5-59825C0E4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009B6231-043B-4F66-BCC4-813B76F77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36B7E87D-14CF-4349-AC4D-69DF5D84E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4EB623E5-BC7C-4763-B7CD-C7D5F91F1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1DE3271-DD99-4DEF-AF9F-84397884C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E06A31CE-F9B6-4BA2-8685-60F3524D0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50898" y="638067"/>
            <a:ext cx="6053670" cy="5581866"/>
          </a:xfrm>
          <a:custGeom>
            <a:avLst/>
            <a:gdLst>
              <a:gd name="connsiteX0" fmla="*/ 6053670 w 6053670"/>
              <a:gd name="connsiteY0" fmla="*/ 1098 h 5581866"/>
              <a:gd name="connsiteX1" fmla="*/ 6053670 w 6053670"/>
              <a:gd name="connsiteY1" fmla="*/ 514028 h 5581866"/>
              <a:gd name="connsiteX2" fmla="*/ 6053670 w 6053670"/>
              <a:gd name="connsiteY2" fmla="*/ 1254558 h 5581866"/>
              <a:gd name="connsiteX3" fmla="*/ 6053670 w 6053670"/>
              <a:gd name="connsiteY3" fmla="*/ 5581866 h 5581866"/>
              <a:gd name="connsiteX4" fmla="*/ 0 w 6053670"/>
              <a:gd name="connsiteY4" fmla="*/ 5581866 h 5581866"/>
              <a:gd name="connsiteX5" fmla="*/ 0 w 6053670"/>
              <a:gd name="connsiteY5" fmla="*/ 1249853 h 5581866"/>
              <a:gd name="connsiteX6" fmla="*/ 0 w 6053670"/>
              <a:gd name="connsiteY6" fmla="*/ 514028 h 5581866"/>
              <a:gd name="connsiteX7" fmla="*/ 0 w 6053670"/>
              <a:gd name="connsiteY7" fmla="*/ 0 h 5581866"/>
              <a:gd name="connsiteX8" fmla="*/ 35717 w 6053670"/>
              <a:gd name="connsiteY8" fmla="*/ 5488 h 5581866"/>
              <a:gd name="connsiteX9" fmla="*/ 140445 w 6053670"/>
              <a:gd name="connsiteY9" fmla="*/ 21641 h 5581866"/>
              <a:gd name="connsiteX10" fmla="*/ 216722 w 6053670"/>
              <a:gd name="connsiteY10" fmla="*/ 32932 h 5581866"/>
              <a:gd name="connsiteX11" fmla="*/ 307527 w 6053670"/>
              <a:gd name="connsiteY11" fmla="*/ 44850 h 5581866"/>
              <a:gd name="connsiteX12" fmla="*/ 415282 w 6053670"/>
              <a:gd name="connsiteY12" fmla="*/ 59121 h 5581866"/>
              <a:gd name="connsiteX13" fmla="*/ 534539 w 6053670"/>
              <a:gd name="connsiteY13" fmla="*/ 74175 h 5581866"/>
              <a:gd name="connsiteX14" fmla="*/ 668931 w 6053670"/>
              <a:gd name="connsiteY14" fmla="*/ 90014 h 5581866"/>
              <a:gd name="connsiteX15" fmla="*/ 815430 w 6053670"/>
              <a:gd name="connsiteY15" fmla="*/ 106794 h 5581866"/>
              <a:gd name="connsiteX16" fmla="*/ 974641 w 6053670"/>
              <a:gd name="connsiteY16" fmla="*/ 123574 h 5581866"/>
              <a:gd name="connsiteX17" fmla="*/ 1144144 w 6053670"/>
              <a:gd name="connsiteY17" fmla="*/ 140667 h 5581866"/>
              <a:gd name="connsiteX18" fmla="*/ 1326965 w 6053670"/>
              <a:gd name="connsiteY18" fmla="*/ 156506 h 5581866"/>
              <a:gd name="connsiteX19" fmla="*/ 1518261 w 6053670"/>
              <a:gd name="connsiteY19" fmla="*/ 171717 h 5581866"/>
              <a:gd name="connsiteX20" fmla="*/ 1720453 w 6053670"/>
              <a:gd name="connsiteY20" fmla="*/ 185518 h 5581866"/>
              <a:gd name="connsiteX21" fmla="*/ 1931121 w 6053670"/>
              <a:gd name="connsiteY21" fmla="*/ 198690 h 5581866"/>
              <a:gd name="connsiteX22" fmla="*/ 2150869 w 6053670"/>
              <a:gd name="connsiteY22" fmla="*/ 211079 h 5581866"/>
              <a:gd name="connsiteX23" fmla="*/ 2263467 w 6053670"/>
              <a:gd name="connsiteY23" fmla="*/ 215470 h 5581866"/>
              <a:gd name="connsiteX24" fmla="*/ 2378487 w 6053670"/>
              <a:gd name="connsiteY24" fmla="*/ 220332 h 5581866"/>
              <a:gd name="connsiteX25" fmla="*/ 2495323 w 6053670"/>
              <a:gd name="connsiteY25" fmla="*/ 224879 h 5581866"/>
              <a:gd name="connsiteX26" fmla="*/ 2612764 w 6053670"/>
              <a:gd name="connsiteY26" fmla="*/ 227859 h 5581866"/>
              <a:gd name="connsiteX27" fmla="*/ 2732627 w 6053670"/>
              <a:gd name="connsiteY27" fmla="*/ 230525 h 5581866"/>
              <a:gd name="connsiteX28" fmla="*/ 2853700 w 6053670"/>
              <a:gd name="connsiteY28" fmla="*/ 233348 h 5581866"/>
              <a:gd name="connsiteX29" fmla="*/ 2977195 w 6053670"/>
              <a:gd name="connsiteY29" fmla="*/ 235229 h 5581866"/>
              <a:gd name="connsiteX30" fmla="*/ 3101900 w 6053670"/>
              <a:gd name="connsiteY30" fmla="*/ 235229 h 5581866"/>
              <a:gd name="connsiteX31" fmla="*/ 3227817 w 6053670"/>
              <a:gd name="connsiteY31" fmla="*/ 236170 h 5581866"/>
              <a:gd name="connsiteX32" fmla="*/ 3354944 w 6053670"/>
              <a:gd name="connsiteY32" fmla="*/ 235229 h 5581866"/>
              <a:gd name="connsiteX33" fmla="*/ 3483887 w 6053670"/>
              <a:gd name="connsiteY33" fmla="*/ 233348 h 5581866"/>
              <a:gd name="connsiteX34" fmla="*/ 3612830 w 6053670"/>
              <a:gd name="connsiteY34" fmla="*/ 231623 h 5581866"/>
              <a:gd name="connsiteX35" fmla="*/ 3743589 w 6053670"/>
              <a:gd name="connsiteY35" fmla="*/ 227859 h 5581866"/>
              <a:gd name="connsiteX36" fmla="*/ 3875559 w 6053670"/>
              <a:gd name="connsiteY36" fmla="*/ 223938 h 5581866"/>
              <a:gd name="connsiteX37" fmla="*/ 4007529 w 6053670"/>
              <a:gd name="connsiteY37" fmla="*/ 219391 h 5581866"/>
              <a:gd name="connsiteX38" fmla="*/ 4140710 w 6053670"/>
              <a:gd name="connsiteY38" fmla="*/ 212961 h 5581866"/>
              <a:gd name="connsiteX39" fmla="*/ 4275102 w 6053670"/>
              <a:gd name="connsiteY39" fmla="*/ 205277 h 5581866"/>
              <a:gd name="connsiteX40" fmla="*/ 4410098 w 6053670"/>
              <a:gd name="connsiteY40" fmla="*/ 197907 h 5581866"/>
              <a:gd name="connsiteX41" fmla="*/ 4545096 w 6053670"/>
              <a:gd name="connsiteY41" fmla="*/ 188498 h 5581866"/>
              <a:gd name="connsiteX42" fmla="*/ 4681909 w 6053670"/>
              <a:gd name="connsiteY42" fmla="*/ 177207 h 5581866"/>
              <a:gd name="connsiteX43" fmla="*/ 4816905 w 6053670"/>
              <a:gd name="connsiteY43" fmla="*/ 165916 h 5581866"/>
              <a:gd name="connsiteX44" fmla="*/ 4954323 w 6053670"/>
              <a:gd name="connsiteY44" fmla="*/ 152899 h 5581866"/>
              <a:gd name="connsiteX45" fmla="*/ 5092347 w 6053670"/>
              <a:gd name="connsiteY45" fmla="*/ 138629 h 5581866"/>
              <a:gd name="connsiteX46" fmla="*/ 5228555 w 6053670"/>
              <a:gd name="connsiteY46" fmla="*/ 123574 h 5581866"/>
              <a:gd name="connsiteX47" fmla="*/ 5366578 w 6053670"/>
              <a:gd name="connsiteY47" fmla="*/ 106010 h 5581866"/>
              <a:gd name="connsiteX48" fmla="*/ 5503997 w 6053670"/>
              <a:gd name="connsiteY48" fmla="*/ 87192 h 5581866"/>
              <a:gd name="connsiteX49" fmla="*/ 5642020 w 6053670"/>
              <a:gd name="connsiteY49" fmla="*/ 68530 h 5581866"/>
              <a:gd name="connsiteX50" fmla="*/ 5779438 w 6053670"/>
              <a:gd name="connsiteY50" fmla="*/ 46733 h 5581866"/>
              <a:gd name="connsiteX51" fmla="*/ 5916251 w 6053670"/>
              <a:gd name="connsiteY51" fmla="*/ 24464 h 55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5581866">
                <a:moveTo>
                  <a:pt x="6053670" y="1098"/>
                </a:moveTo>
                <a:lnTo>
                  <a:pt x="6053670" y="514028"/>
                </a:lnTo>
                <a:lnTo>
                  <a:pt x="6053670" y="1254558"/>
                </a:lnTo>
                <a:lnTo>
                  <a:pt x="6053670" y="5581866"/>
                </a:lnTo>
                <a:lnTo>
                  <a:pt x="0" y="5581866"/>
                </a:lnTo>
                <a:lnTo>
                  <a:pt x="0" y="1249853"/>
                </a:lnTo>
                <a:lnTo>
                  <a:pt x="0" y="514028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56" name="Freeform 5">
            <a:extLst>
              <a:ext uri="{FF2B5EF4-FFF2-40B4-BE49-F238E27FC236}">
                <a16:creationId xmlns:a16="http://schemas.microsoft.com/office/drawing/2014/main" id="{8ADF14A3-1454-4B74-8B4A-CB197D7A7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469835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58" name="Freeform 5">
            <a:extLst>
              <a:ext uri="{FF2B5EF4-FFF2-40B4-BE49-F238E27FC236}">
                <a16:creationId xmlns:a16="http://schemas.microsoft.com/office/drawing/2014/main" id="{EC19D556-0251-4E87-AE24-890965BAD5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4C640C-7B38-9240-9FD1-6909FA73E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5132438" cy="16223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i="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Cambio colori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BC3C8C6-98E2-45EF-AEFC-30C0DBA0E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1D505B3-071B-4B70-9BBE-FCC18E9197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9098" y="2418735"/>
            <a:ext cx="5132439" cy="38117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RGB</a:t>
            </a:r>
          </a:p>
          <a:p>
            <a:r>
              <a:rPr lang="en-US" sz="2800" dirty="0">
                <a:solidFill>
                  <a:schemeClr val="tx1"/>
                </a:solidFill>
              </a:rPr>
              <a:t>Alpha</a:t>
            </a:r>
          </a:p>
          <a:p>
            <a:r>
              <a:rPr lang="en-US" sz="2800" dirty="0">
                <a:solidFill>
                  <a:schemeClr val="tx1"/>
                </a:solidFill>
              </a:rPr>
              <a:t>Memoria </a:t>
            </a:r>
            <a:r>
              <a:rPr lang="en-US" sz="2800" dirty="0" err="1">
                <a:solidFill>
                  <a:schemeClr val="tx1"/>
                </a:solidFill>
              </a:rPr>
              <a:t>dei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colori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recenti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6" name="Immagine 18" descr="Immagine che contiene testo, orologio, dispositivo, calibro&#10;&#10;Descrizione generata automaticamente">
            <a:extLst>
              <a:ext uri="{FF2B5EF4-FFF2-40B4-BE49-F238E27FC236}">
                <a16:creationId xmlns:a16="http://schemas.microsoft.com/office/drawing/2014/main" id="{53683321-FA3D-534E-B0C7-2A3B7B82C155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14836" y="1487251"/>
            <a:ext cx="4828707" cy="1026100"/>
          </a:xfrm>
          <a:prstGeom prst="rect">
            <a:avLst/>
          </a:prstGeom>
          <a:noFill/>
        </p:spPr>
      </p:pic>
      <p:pic>
        <p:nvPicPr>
          <p:cNvPr id="5" name="Immagine 1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B324F6B-FB2A-374D-98BE-BBE71BAC88A0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12909" y="3728463"/>
            <a:ext cx="4828707" cy="22936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08395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B3A05-78B8-244B-8FBB-DCD9B2D51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CH">
                <a:solidFill>
                  <a:srgbClr val="EBEBEB"/>
                </a:solidFill>
              </a:rPr>
              <a:t>Cambio strumenti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F0D8C23-77EF-48C1-B7C6-A63DA165F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3481054" cy="3416300"/>
          </a:xfrm>
        </p:spPr>
        <p:txBody>
          <a:bodyPr anchor="ctr">
            <a:normAutofit/>
          </a:bodyPr>
          <a:lstStyle/>
          <a:p>
            <a:r>
              <a:rPr lang="en-US" sz="3200" dirty="0" err="1"/>
              <a:t>Matita</a:t>
            </a:r>
            <a:endParaRPr lang="en-US" sz="3200" dirty="0"/>
          </a:p>
          <a:p>
            <a:r>
              <a:rPr lang="en-US" sz="3200" dirty="0" err="1"/>
              <a:t>Gomma</a:t>
            </a:r>
            <a:endParaRPr lang="en-US" sz="3200" dirty="0"/>
          </a:p>
          <a:p>
            <a:r>
              <a:rPr lang="en-US" sz="3200" dirty="0" err="1"/>
              <a:t>Secchiello</a:t>
            </a:r>
            <a:endParaRPr lang="en-US" sz="3200" dirty="0"/>
          </a:p>
          <a:p>
            <a:r>
              <a:rPr lang="en-US" sz="3200" dirty="0"/>
              <a:t>Size</a:t>
            </a:r>
          </a:p>
        </p:txBody>
      </p:sp>
      <p:pic>
        <p:nvPicPr>
          <p:cNvPr id="4" name="Immagine 16" descr="Immagine che contiene testo, parete, interni, galleria&#10;&#10;Descrizione generata automaticamente">
            <a:extLst>
              <a:ext uri="{FF2B5EF4-FFF2-40B4-BE49-F238E27FC236}">
                <a16:creationId xmlns:a16="http://schemas.microsoft.com/office/drawing/2014/main" id="{B484EDEA-BFDB-8044-A485-A8AE0A9536F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84956" y="3762939"/>
            <a:ext cx="6158802" cy="1093186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0615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CC3DF159-A62C-40A0-86EB-55F5FCDB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1B65CE9-741C-4BC0-9A14-EDB7AC556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75" y="4517136"/>
            <a:ext cx="10893095" cy="11749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Tests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0E767F91-AFC5-47B5-9397-932D38ABC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4846" y="731520"/>
            <a:ext cx="9106967" cy="350618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5DDC647-9031-4B8C-B212-04560303C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57193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30" name="Rectangle 29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2084E0F-0065-F944-A691-495F27128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420" y="1370143"/>
            <a:ext cx="6391270" cy="4157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>
                <a:solidFill>
                  <a:schemeClr val="tx1"/>
                </a:solidFill>
              </a:rPr>
              <a:t>Conclusioni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4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9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Oval 11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80D0A30-419D-FC4F-8DC6-5F0E78DEB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CH" dirty="0">
                <a:solidFill>
                  <a:srgbClr val="EBEBEB"/>
                </a:solidFill>
              </a:rPr>
              <a:t>Indice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2B351F9-05EA-4FBF-A622-1A9661BF92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8812601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83718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109C5B-3B98-48EB-A942-8D11CEA37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9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A9C389E4-003E-40C9-AC9E-ED821C16F5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042684-2705-40BD-9104-A6B24CE1C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7F5E77-4585-B740-AEE6-533CD39082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4825" y="1143000"/>
            <a:ext cx="6268246" cy="3134032"/>
          </a:xfrm>
        </p:spPr>
        <p:txBody>
          <a:bodyPr>
            <a:normAutofit/>
          </a:bodyPr>
          <a:lstStyle/>
          <a:p>
            <a:r>
              <a:rPr lang="en-CH" sz="6600">
                <a:solidFill>
                  <a:srgbClr val="EBEBEB"/>
                </a:solidFill>
              </a:rPr>
              <a:t>Domande</a:t>
            </a:r>
          </a:p>
        </p:txBody>
      </p: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7A26C5A1-7E09-4836-91B0-44389F051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764" y="1661911"/>
            <a:ext cx="3531062" cy="3531062"/>
          </a:xfrm>
          <a:prstGeom prst="roundRect">
            <a:avLst>
              <a:gd name="adj" fmla="val 1858"/>
            </a:avLst>
          </a:prstGeom>
        </p:spPr>
      </p:pic>
    </p:spTree>
    <p:extLst>
      <p:ext uri="{BB962C8B-B14F-4D97-AF65-F5344CB8AC3E}">
        <p14:creationId xmlns:p14="http://schemas.microsoft.com/office/powerpoint/2010/main" val="2666096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5" name="Rectangle 1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BD70F-13D0-3345-B87B-60BDD62AB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Introduzione virtual painter</a:t>
            </a:r>
          </a:p>
        </p:txBody>
      </p:sp>
      <p:pic>
        <p:nvPicPr>
          <p:cNvPr id="4" name="Immagine 51" descr="Immagine che contiene testo, esterni, neve, bandiera&#10;&#10;Descrizione generata automaticamente">
            <a:extLst>
              <a:ext uri="{FF2B5EF4-FFF2-40B4-BE49-F238E27FC236}">
                <a16:creationId xmlns:a16="http://schemas.microsoft.com/office/drawing/2014/main" id="{91848B62-80A0-7743-9B63-2BB33859FE7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1607499"/>
            <a:ext cx="6470907" cy="363988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2028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B38899F-2108-7449-9608-28CC6193084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5" y="801794"/>
            <a:ext cx="11000237" cy="52482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93588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BBA3D-A7B4-D340-8309-E145A7BBD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>
                <a:solidFill>
                  <a:srgbClr val="EBEBEB"/>
                </a:solidFill>
              </a:rPr>
              <a:t>Requisiti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F1E15E4-EE2B-453F-AFE6-01B02A3FA4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9516992"/>
              </p:ext>
            </p:extLst>
          </p:nvPr>
        </p:nvGraphicFramePr>
        <p:xfrm>
          <a:off x="1283306" y="2610432"/>
          <a:ext cx="9997439" cy="4161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00066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F4441-CCF7-CE46-8F1D-31EBB6259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Nostre idee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89CCD36-2035-4E6E-9007-2E707258E18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55700" y="2603500"/>
          <a:ext cx="8824913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7207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85129EFB-14BC-494E-A008-C5513C0F48F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4607" y="1655350"/>
            <a:ext cx="6391533" cy="3547299"/>
          </a:xfrm>
          <a:prstGeom prst="rect">
            <a:avLst/>
          </a:prstGeom>
          <a:noFill/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502582-5FE0-0144-8BF5-90DCC3C96D52}"/>
              </a:ext>
            </a:extLst>
          </p:cNvPr>
          <p:cNvSpPr txBox="1"/>
          <p:nvPr/>
        </p:nvSpPr>
        <p:spPr>
          <a:xfrm>
            <a:off x="1014304" y="2667000"/>
            <a:ext cx="3133726" cy="376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3200" dirty="0" err="1">
                <a:solidFill>
                  <a:srgbClr val="FFFFFF"/>
                </a:solidFill>
              </a:rPr>
              <a:t>Architettura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Programma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43426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66B650-9BE3-C247-9667-F32906089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Architettura menu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4" name="Immagine 2">
            <a:extLst>
              <a:ext uri="{FF2B5EF4-FFF2-40B4-BE49-F238E27FC236}">
                <a16:creationId xmlns:a16="http://schemas.microsoft.com/office/drawing/2014/main" id="{C340AF33-B30F-984F-B626-151B594AC43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26908" y="1114621"/>
            <a:ext cx="4408890" cy="46287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22391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C5A5AA-A8D9-6E47-A2B9-2AD2DA4C0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763" y="2667000"/>
            <a:ext cx="2942210" cy="102023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Architettura</a:t>
            </a:r>
            <a:r>
              <a:rPr lang="en-US" sz="33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3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Impostazioni</a:t>
            </a:r>
            <a:endParaRPr lang="en-US" sz="33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magine 5">
            <a:extLst>
              <a:ext uri="{FF2B5EF4-FFF2-40B4-BE49-F238E27FC236}">
                <a16:creationId xmlns:a16="http://schemas.microsoft.com/office/drawing/2014/main" id="{F663FE91-2E17-9844-BCCD-A83A47DF10E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4607" y="984239"/>
            <a:ext cx="6391533" cy="4889522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660758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{0DD39632-9F94-2545-B3C8-9315F1F9E982}tf10001076</Template>
  <TotalTime>257</TotalTime>
  <Words>107</Words>
  <Application>Microsoft Macintosh PowerPoint</Application>
  <PresentationFormat>Widescreen</PresentationFormat>
  <Paragraphs>44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Century Gothic</vt:lpstr>
      <vt:lpstr>Wingdings 3</vt:lpstr>
      <vt:lpstr>Ion Boardroom</vt:lpstr>
      <vt:lpstr>Virtual Painter</vt:lpstr>
      <vt:lpstr>Indice</vt:lpstr>
      <vt:lpstr>Introduzione virtual painter</vt:lpstr>
      <vt:lpstr>PowerPoint Presentation</vt:lpstr>
      <vt:lpstr>Requisiti</vt:lpstr>
      <vt:lpstr>Nostre idee</vt:lpstr>
      <vt:lpstr>PowerPoint Presentation</vt:lpstr>
      <vt:lpstr>Architettura menu</vt:lpstr>
      <vt:lpstr>Architettura Impostazioni</vt:lpstr>
      <vt:lpstr>Architettura disegno</vt:lpstr>
      <vt:lpstr>Architettura chiusura</vt:lpstr>
      <vt:lpstr>Le interfacce</vt:lpstr>
      <vt:lpstr>Menu</vt:lpstr>
      <vt:lpstr>Dimensioni</vt:lpstr>
      <vt:lpstr>Opzioni</vt:lpstr>
      <vt:lpstr>Cambio colori</vt:lpstr>
      <vt:lpstr>Cambio strumenti</vt:lpstr>
      <vt:lpstr>Tests</vt:lpstr>
      <vt:lpstr>Conclusioni</vt:lpstr>
      <vt:lpstr>Domande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Painter</dc:title>
  <dc:creator>Mureddu Stefano (ALLIEVO)</dc:creator>
  <cp:lastModifiedBy>Mureddu Stefano (ALLIEVO)</cp:lastModifiedBy>
  <cp:revision>23</cp:revision>
  <dcterms:created xsi:type="dcterms:W3CDTF">2021-05-19T17:05:51Z</dcterms:created>
  <dcterms:modified xsi:type="dcterms:W3CDTF">2021-05-20T09:04:43Z</dcterms:modified>
</cp:coreProperties>
</file>